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5" r:id="rId1"/>
    <p:sldMasterId id="2147483803" r:id="rId2"/>
    <p:sldMasterId id="2147483821" r:id="rId3"/>
  </p:sldMasterIdLst>
  <p:notesMasterIdLst>
    <p:notesMasterId r:id="rId16"/>
  </p:notesMasterIdLst>
  <p:sldIdLst>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3" autoAdjust="0"/>
    <p:restoredTop sz="94660"/>
  </p:normalViewPr>
  <p:slideViewPr>
    <p:cSldViewPr snapToGrid="0">
      <p:cViewPr varScale="1">
        <p:scale>
          <a:sx n="108" d="100"/>
          <a:sy n="108" d="100"/>
        </p:scale>
        <p:origin x="143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0520B7-5718-4753-8362-6A953EE1EF14}" type="datetimeFigureOut">
              <a:rPr lang="fr-FR" smtClean="0"/>
              <a:t>24/07/2017</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71ABE4-3F55-4C03-8429-BEC35005BDDF}" type="slidenum">
              <a:rPr lang="fr-FR" smtClean="0"/>
              <a:t>‹N°›</a:t>
            </a:fld>
            <a:endParaRPr lang="fr-FR"/>
          </a:p>
        </p:txBody>
      </p:sp>
    </p:spTree>
    <p:extLst>
      <p:ext uri="{BB962C8B-B14F-4D97-AF65-F5344CB8AC3E}">
        <p14:creationId xmlns:p14="http://schemas.microsoft.com/office/powerpoint/2010/main" val="4097916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5310F0-22F4-44BC-9418-29B3E40774B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60991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5310F0-22F4-44BC-9418-29B3E40774B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22410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5310F0-22F4-44BC-9418-29B3E40774B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98564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fr-FR"/>
              <a:t>Modifiez le style du titre</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fld id="{12032438-7458-4815-8EFE-1979B7348AC7}" type="datetimeFigureOut">
              <a:rPr lang="fr-FR" smtClean="0"/>
              <a:t>24/07/2017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CC9A01-43FB-4A25-ABD9-2CC97F70973C}" type="slidenum">
              <a:rPr lang="fr-FR" smtClean="0"/>
              <a:t>‹N°›</a:t>
            </a:fld>
            <a:endParaRPr lang="fr-FR"/>
          </a:p>
        </p:txBody>
      </p:sp>
    </p:spTree>
    <p:extLst>
      <p:ext uri="{BB962C8B-B14F-4D97-AF65-F5344CB8AC3E}">
        <p14:creationId xmlns:p14="http://schemas.microsoft.com/office/powerpoint/2010/main" val="590114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fr-FR"/>
              <a:t>Modifiez le style du titre</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Date Placeholder 2"/>
          <p:cNvSpPr>
            <a:spLocks noGrp="1"/>
          </p:cNvSpPr>
          <p:nvPr>
            <p:ph type="dt" sz="half" idx="10"/>
          </p:nvPr>
        </p:nvSpPr>
        <p:spPr/>
        <p:txBody>
          <a:bodyPr/>
          <a:lstStyle/>
          <a:p>
            <a:fld id="{12032438-7458-4815-8EFE-1979B7348AC7}" type="datetimeFigureOut">
              <a:rPr lang="fr-FR" smtClean="0"/>
              <a:t>24/07/2017</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3ACC9A01-43FB-4A25-ABD9-2CC97F70973C}" type="slidenum">
              <a:rPr lang="fr-FR" smtClean="0"/>
              <a:t>‹N°›</a:t>
            </a:fld>
            <a:endParaRPr lang="fr-FR"/>
          </a:p>
        </p:txBody>
      </p:sp>
    </p:spTree>
    <p:extLst>
      <p:ext uri="{BB962C8B-B14F-4D97-AF65-F5344CB8AC3E}">
        <p14:creationId xmlns:p14="http://schemas.microsoft.com/office/powerpoint/2010/main" val="113765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fr-FR"/>
              <a:t>Modifiez le style du titre</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12032438-7458-4815-8EFE-1979B7348AC7}" type="datetimeFigureOut">
              <a:rPr lang="fr-FR" smtClean="0"/>
              <a:t>24/07/2017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CC9A01-43FB-4A25-ABD9-2CC97F70973C}" type="slidenum">
              <a:rPr lang="fr-FR" smtClean="0"/>
              <a:t>‹N°›</a:t>
            </a:fld>
            <a:endParaRPr lang="fr-FR"/>
          </a:p>
        </p:txBody>
      </p:sp>
    </p:spTree>
    <p:extLst>
      <p:ext uri="{BB962C8B-B14F-4D97-AF65-F5344CB8AC3E}">
        <p14:creationId xmlns:p14="http://schemas.microsoft.com/office/powerpoint/2010/main" val="13627918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12032438-7458-4815-8EFE-1979B7348AC7}" type="datetimeFigureOut">
              <a:rPr lang="fr-FR" smtClean="0"/>
              <a:t>24/07/2017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CC9A01-43FB-4A25-ABD9-2CC97F70973C}" type="slidenum">
              <a:rPr lang="fr-FR" smtClean="0"/>
              <a:t>‹N°›</a:t>
            </a:fld>
            <a:endParaRPr lang="fr-FR"/>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3872095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fr-FR"/>
              <a:t>Modifiez le style du titre</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12032438-7458-4815-8EFE-1979B7348AC7}" type="datetimeFigureOut">
              <a:rPr lang="fr-FR" smtClean="0"/>
              <a:t>24/07/2017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CC9A01-43FB-4A25-ABD9-2CC97F70973C}" type="slidenum">
              <a:rPr lang="fr-FR" smtClean="0"/>
              <a:t>‹N°›</a:t>
            </a:fld>
            <a:endParaRPr lang="fr-FR"/>
          </a:p>
        </p:txBody>
      </p:sp>
    </p:spTree>
    <p:extLst>
      <p:ext uri="{BB962C8B-B14F-4D97-AF65-F5344CB8AC3E}">
        <p14:creationId xmlns:p14="http://schemas.microsoft.com/office/powerpoint/2010/main" val="19823398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fr-FR"/>
              <a:t>Modifier les styles du texte du masque</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12032438-7458-4815-8EFE-1979B7348AC7}" type="datetimeFigureOut">
              <a:rPr lang="fr-FR" smtClean="0"/>
              <a:t>24/07/2017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CC9A01-43FB-4A25-ABD9-2CC97F70973C}" type="slidenum">
              <a:rPr lang="fr-FR" smtClean="0"/>
              <a:t>‹N°›</a:t>
            </a:fld>
            <a:endParaRPr lang="fr-FR"/>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8702304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fr-FR"/>
              <a:t>Modifiez le style du titre</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fr-FR"/>
              <a:t>Modifier les styles du texte du masque</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12032438-7458-4815-8EFE-1979B7348AC7}" type="datetimeFigureOut">
              <a:rPr lang="fr-FR" smtClean="0"/>
              <a:t>24/07/2017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CC9A01-43FB-4A25-ABD9-2CC97F70973C}" type="slidenum">
              <a:rPr lang="fr-FR" smtClean="0"/>
              <a:t>‹N°›</a:t>
            </a:fld>
            <a:endParaRPr lang="fr-FR"/>
          </a:p>
        </p:txBody>
      </p:sp>
    </p:spTree>
    <p:extLst>
      <p:ext uri="{BB962C8B-B14F-4D97-AF65-F5344CB8AC3E}">
        <p14:creationId xmlns:p14="http://schemas.microsoft.com/office/powerpoint/2010/main" val="19836381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fr-FR"/>
              <a:t>Modifiez le style du titre</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2032438-7458-4815-8EFE-1979B7348AC7}" type="datetimeFigureOut">
              <a:rPr lang="fr-FR" smtClean="0"/>
              <a:t>24/07/2017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CC9A01-43FB-4A25-ABD9-2CC97F70973C}" type="slidenum">
              <a:rPr lang="fr-FR" smtClean="0"/>
              <a:t>‹N°›</a:t>
            </a:fld>
            <a:endParaRPr lang="fr-FR"/>
          </a:p>
        </p:txBody>
      </p:sp>
    </p:spTree>
    <p:extLst>
      <p:ext uri="{BB962C8B-B14F-4D97-AF65-F5344CB8AC3E}">
        <p14:creationId xmlns:p14="http://schemas.microsoft.com/office/powerpoint/2010/main" val="1202208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fr-FR"/>
              <a:t>Modifiez le style du titre</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2032438-7458-4815-8EFE-1979B7348AC7}" type="datetimeFigureOut">
              <a:rPr lang="fr-FR" smtClean="0"/>
              <a:t>24/07/2017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CC9A01-43FB-4A25-ABD9-2CC97F70973C}" type="slidenum">
              <a:rPr lang="fr-FR" smtClean="0"/>
              <a:t>‹N°›</a:t>
            </a:fld>
            <a:endParaRPr lang="fr-FR"/>
          </a:p>
        </p:txBody>
      </p:sp>
    </p:spTree>
    <p:extLst>
      <p:ext uri="{BB962C8B-B14F-4D97-AF65-F5344CB8AC3E}">
        <p14:creationId xmlns:p14="http://schemas.microsoft.com/office/powerpoint/2010/main" val="23235435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fr-FR"/>
              <a:t>Modifiez le style du titre</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fld id="{12032438-7458-4815-8EFE-1979B7348AC7}" type="datetimeFigureOut">
              <a:rPr lang="fr-FR" smtClean="0"/>
              <a:t>24/07/2017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CC9A01-43FB-4A25-ABD9-2CC97F70973C}" type="slidenum">
              <a:rPr lang="fr-FR" smtClean="0"/>
              <a:t>‹N°›</a:t>
            </a:fld>
            <a:endParaRPr lang="fr-FR"/>
          </a:p>
        </p:txBody>
      </p:sp>
    </p:spTree>
    <p:extLst>
      <p:ext uri="{BB962C8B-B14F-4D97-AF65-F5344CB8AC3E}">
        <p14:creationId xmlns:p14="http://schemas.microsoft.com/office/powerpoint/2010/main" val="30046353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fr-FR"/>
              <a:t>Modifiez le style du titre</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2032438-7458-4815-8EFE-1979B7348AC7}" type="datetimeFigureOut">
              <a:rPr lang="fr-FR" smtClean="0"/>
              <a:t>24/07/2017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CC9A01-43FB-4A25-ABD9-2CC97F70973C}" type="slidenum">
              <a:rPr lang="fr-FR" smtClean="0"/>
              <a:t>‹N°›</a:t>
            </a:fld>
            <a:endParaRPr lang="fr-FR"/>
          </a:p>
        </p:txBody>
      </p:sp>
    </p:spTree>
    <p:extLst>
      <p:ext uri="{BB962C8B-B14F-4D97-AF65-F5344CB8AC3E}">
        <p14:creationId xmlns:p14="http://schemas.microsoft.com/office/powerpoint/2010/main" val="1374930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fr-FR"/>
              <a:t>Modifiez le style du titre</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2032438-7458-4815-8EFE-1979B7348AC7}" type="datetimeFigureOut">
              <a:rPr lang="fr-FR" smtClean="0"/>
              <a:t>24/07/2017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CC9A01-43FB-4A25-ABD9-2CC97F70973C}" type="slidenum">
              <a:rPr lang="fr-FR" smtClean="0"/>
              <a:t>‹N°›</a:t>
            </a:fld>
            <a:endParaRPr lang="fr-FR"/>
          </a:p>
        </p:txBody>
      </p:sp>
    </p:spTree>
    <p:extLst>
      <p:ext uri="{BB962C8B-B14F-4D97-AF65-F5344CB8AC3E}">
        <p14:creationId xmlns:p14="http://schemas.microsoft.com/office/powerpoint/2010/main" val="23450244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fr-FR"/>
              <a:t>Modifiez le style du titre</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12032438-7458-4815-8EFE-1979B7348AC7}" type="datetimeFigureOut">
              <a:rPr lang="fr-FR" smtClean="0"/>
              <a:t>24/07/2017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CC9A01-43FB-4A25-ABD9-2CC97F70973C}" type="slidenum">
              <a:rPr lang="fr-FR" smtClean="0"/>
              <a:t>‹N°›</a:t>
            </a:fld>
            <a:endParaRPr lang="fr-FR"/>
          </a:p>
        </p:txBody>
      </p:sp>
    </p:spTree>
    <p:extLst>
      <p:ext uri="{BB962C8B-B14F-4D97-AF65-F5344CB8AC3E}">
        <p14:creationId xmlns:p14="http://schemas.microsoft.com/office/powerpoint/2010/main" val="35141026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fr-FR"/>
              <a:t>Modifiez le style du titre</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12032438-7458-4815-8EFE-1979B7348AC7}" type="datetimeFigureOut">
              <a:rPr lang="fr-FR" smtClean="0"/>
              <a:t>24/07/2017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ACC9A01-43FB-4A25-ABD9-2CC97F70973C}" type="slidenum">
              <a:rPr lang="fr-FR" smtClean="0"/>
              <a:t>‹N°›</a:t>
            </a:fld>
            <a:endParaRPr lang="fr-FR"/>
          </a:p>
        </p:txBody>
      </p:sp>
    </p:spTree>
    <p:extLst>
      <p:ext uri="{BB962C8B-B14F-4D97-AF65-F5344CB8AC3E}">
        <p14:creationId xmlns:p14="http://schemas.microsoft.com/office/powerpoint/2010/main" val="18145983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fr-FR"/>
              <a:t>Modifiez le style du titre</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12032438-7458-4815-8EFE-1979B7348AC7}" type="datetimeFigureOut">
              <a:rPr lang="fr-FR" smtClean="0"/>
              <a:t>24/07/2017</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3ACC9A01-43FB-4A25-ABD9-2CC97F70973C}" type="slidenum">
              <a:rPr lang="fr-FR" smtClean="0"/>
              <a:t>‹N°›</a:t>
            </a:fld>
            <a:endParaRPr lang="fr-FR"/>
          </a:p>
        </p:txBody>
      </p:sp>
    </p:spTree>
    <p:extLst>
      <p:ext uri="{BB962C8B-B14F-4D97-AF65-F5344CB8AC3E}">
        <p14:creationId xmlns:p14="http://schemas.microsoft.com/office/powerpoint/2010/main" val="40307767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fr-FR"/>
              <a:t>Modifiez le style du titre</a:t>
            </a:r>
            <a:endParaRPr lang="en-US" dirty="0"/>
          </a:p>
        </p:txBody>
      </p:sp>
      <p:sp>
        <p:nvSpPr>
          <p:cNvPr id="3" name="Date Placeholder 2"/>
          <p:cNvSpPr>
            <a:spLocks noGrp="1"/>
          </p:cNvSpPr>
          <p:nvPr>
            <p:ph type="dt" sz="half" idx="10"/>
          </p:nvPr>
        </p:nvSpPr>
        <p:spPr/>
        <p:txBody>
          <a:bodyPr/>
          <a:lstStyle/>
          <a:p>
            <a:fld id="{12032438-7458-4815-8EFE-1979B7348AC7}" type="datetimeFigureOut">
              <a:rPr lang="fr-FR" smtClean="0"/>
              <a:t>24/07/2017</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3ACC9A01-43FB-4A25-ABD9-2CC97F70973C}" type="slidenum">
              <a:rPr lang="fr-FR" smtClean="0"/>
              <a:t>‹N°›</a:t>
            </a:fld>
            <a:endParaRPr lang="fr-FR"/>
          </a:p>
        </p:txBody>
      </p:sp>
    </p:spTree>
    <p:extLst>
      <p:ext uri="{BB962C8B-B14F-4D97-AF65-F5344CB8AC3E}">
        <p14:creationId xmlns:p14="http://schemas.microsoft.com/office/powerpoint/2010/main" val="18300391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032438-7458-4815-8EFE-1979B7348AC7}" type="datetimeFigureOut">
              <a:rPr lang="fr-FR" smtClean="0"/>
              <a:t>24/07/2017</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3ACC9A01-43FB-4A25-ABD9-2CC97F70973C}" type="slidenum">
              <a:rPr lang="fr-FR" smtClean="0"/>
              <a:t>‹N°›</a:t>
            </a:fld>
            <a:endParaRPr lang="fr-FR"/>
          </a:p>
        </p:txBody>
      </p:sp>
    </p:spTree>
    <p:extLst>
      <p:ext uri="{BB962C8B-B14F-4D97-AF65-F5344CB8AC3E}">
        <p14:creationId xmlns:p14="http://schemas.microsoft.com/office/powerpoint/2010/main" val="30676328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12032438-7458-4815-8EFE-1979B7348AC7}" type="datetimeFigureOut">
              <a:rPr lang="fr-FR" smtClean="0"/>
              <a:t>24/07/2017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ACC9A01-43FB-4A25-ABD9-2CC97F70973C}" type="slidenum">
              <a:rPr lang="fr-FR" smtClean="0"/>
              <a:t>‹N°›</a:t>
            </a:fld>
            <a:endParaRPr lang="fr-FR"/>
          </a:p>
        </p:txBody>
      </p:sp>
    </p:spTree>
    <p:extLst>
      <p:ext uri="{BB962C8B-B14F-4D97-AF65-F5344CB8AC3E}">
        <p14:creationId xmlns:p14="http://schemas.microsoft.com/office/powerpoint/2010/main" val="31926599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fr-FR"/>
              <a:t>Modifiez le style du titre</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12032438-7458-4815-8EFE-1979B7348AC7}" type="datetimeFigureOut">
              <a:rPr lang="fr-FR" smtClean="0"/>
              <a:t>24/07/2017</a:t>
            </a:fld>
            <a:endParaRPr lang="fr-FR"/>
          </a:p>
        </p:txBody>
      </p:sp>
      <p:sp>
        <p:nvSpPr>
          <p:cNvPr id="6" name="Footer Placeholder 5"/>
          <p:cNvSpPr>
            <a:spLocks noGrp="1"/>
          </p:cNvSpPr>
          <p:nvPr>
            <p:ph type="ftr" sz="quarter" idx="11"/>
          </p:nvPr>
        </p:nvSpPr>
        <p:spPr>
          <a:xfrm>
            <a:off x="533400" y="6172200"/>
            <a:ext cx="5811724" cy="365125"/>
          </a:xfrm>
        </p:spPr>
        <p:txBody>
          <a:bodyPr/>
          <a:lstStyle/>
          <a:p>
            <a:endParaRPr lang="fr-FR"/>
          </a:p>
        </p:txBody>
      </p:sp>
      <p:sp>
        <p:nvSpPr>
          <p:cNvPr id="7" name="Slide Number Placeholder 6"/>
          <p:cNvSpPr>
            <a:spLocks noGrp="1"/>
          </p:cNvSpPr>
          <p:nvPr>
            <p:ph type="sldNum" sz="quarter" idx="12"/>
          </p:nvPr>
        </p:nvSpPr>
        <p:spPr/>
        <p:txBody>
          <a:bodyPr/>
          <a:lstStyle/>
          <a:p>
            <a:fld id="{3ACC9A01-43FB-4A25-ABD9-2CC97F70973C}" type="slidenum">
              <a:rPr lang="fr-FR" smtClean="0"/>
              <a:t>‹N°›</a:t>
            </a:fld>
            <a:endParaRPr lang="fr-FR"/>
          </a:p>
        </p:txBody>
      </p:sp>
    </p:spTree>
    <p:extLst>
      <p:ext uri="{BB962C8B-B14F-4D97-AF65-F5344CB8AC3E}">
        <p14:creationId xmlns:p14="http://schemas.microsoft.com/office/powerpoint/2010/main" val="343207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fr-FR"/>
              <a:t>Modifiez le style du titre</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Date Placeholder 2"/>
          <p:cNvSpPr>
            <a:spLocks noGrp="1"/>
          </p:cNvSpPr>
          <p:nvPr>
            <p:ph type="dt" sz="half" idx="10"/>
          </p:nvPr>
        </p:nvSpPr>
        <p:spPr/>
        <p:txBody>
          <a:bodyPr/>
          <a:lstStyle/>
          <a:p>
            <a:fld id="{12032438-7458-4815-8EFE-1979B7348AC7}" type="datetimeFigureOut">
              <a:rPr lang="fr-FR" smtClean="0"/>
              <a:t>24/07/2017</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3ACC9A01-43FB-4A25-ABD9-2CC97F70973C}" type="slidenum">
              <a:rPr lang="fr-FR" smtClean="0"/>
              <a:t>‹N°›</a:t>
            </a:fld>
            <a:endParaRPr lang="fr-FR"/>
          </a:p>
        </p:txBody>
      </p:sp>
    </p:spTree>
    <p:extLst>
      <p:ext uri="{BB962C8B-B14F-4D97-AF65-F5344CB8AC3E}">
        <p14:creationId xmlns:p14="http://schemas.microsoft.com/office/powerpoint/2010/main" val="10811383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fr-FR"/>
              <a:t>Modifiez le style du titre</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12032438-7458-4815-8EFE-1979B7348AC7}" type="datetimeFigureOut">
              <a:rPr lang="fr-FR" smtClean="0"/>
              <a:t>24/07/2017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CC9A01-43FB-4A25-ABD9-2CC97F70973C}" type="slidenum">
              <a:rPr lang="fr-FR" smtClean="0"/>
              <a:t>‹N°›</a:t>
            </a:fld>
            <a:endParaRPr lang="fr-FR"/>
          </a:p>
        </p:txBody>
      </p:sp>
    </p:spTree>
    <p:extLst>
      <p:ext uri="{BB962C8B-B14F-4D97-AF65-F5344CB8AC3E}">
        <p14:creationId xmlns:p14="http://schemas.microsoft.com/office/powerpoint/2010/main" val="13800307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12032438-7458-4815-8EFE-1979B7348AC7}" type="datetimeFigureOut">
              <a:rPr lang="fr-FR" smtClean="0"/>
              <a:t>24/07/2017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CC9A01-43FB-4A25-ABD9-2CC97F70973C}" type="slidenum">
              <a:rPr lang="fr-FR" smtClean="0"/>
              <a:t>‹N°›</a:t>
            </a:fld>
            <a:endParaRPr lang="fr-FR"/>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24959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fr-FR"/>
              <a:t>Modifiez le style du titre</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12032438-7458-4815-8EFE-1979B7348AC7}" type="datetimeFigureOut">
              <a:rPr lang="fr-FR" smtClean="0"/>
              <a:t>24/07/2017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CC9A01-43FB-4A25-ABD9-2CC97F70973C}" type="slidenum">
              <a:rPr lang="fr-FR" smtClean="0"/>
              <a:t>‹N°›</a:t>
            </a:fld>
            <a:endParaRPr lang="fr-FR"/>
          </a:p>
        </p:txBody>
      </p:sp>
    </p:spTree>
    <p:extLst>
      <p:ext uri="{BB962C8B-B14F-4D97-AF65-F5344CB8AC3E}">
        <p14:creationId xmlns:p14="http://schemas.microsoft.com/office/powerpoint/2010/main" val="25419354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fr-FR"/>
              <a:t>Modifiez le style du titre</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12032438-7458-4815-8EFE-1979B7348AC7}" type="datetimeFigureOut">
              <a:rPr lang="fr-FR" smtClean="0"/>
              <a:t>24/07/2017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CC9A01-43FB-4A25-ABD9-2CC97F70973C}" type="slidenum">
              <a:rPr lang="fr-FR" smtClean="0"/>
              <a:t>‹N°›</a:t>
            </a:fld>
            <a:endParaRPr lang="fr-FR"/>
          </a:p>
        </p:txBody>
      </p:sp>
    </p:spTree>
    <p:extLst>
      <p:ext uri="{BB962C8B-B14F-4D97-AF65-F5344CB8AC3E}">
        <p14:creationId xmlns:p14="http://schemas.microsoft.com/office/powerpoint/2010/main" val="5465250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fr-FR"/>
              <a:t>Modifier les styles du texte du masque</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12032438-7458-4815-8EFE-1979B7348AC7}" type="datetimeFigureOut">
              <a:rPr lang="fr-FR" smtClean="0"/>
              <a:t>24/07/2017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CC9A01-43FB-4A25-ABD9-2CC97F70973C}" type="slidenum">
              <a:rPr lang="fr-FR" smtClean="0"/>
              <a:t>‹N°›</a:t>
            </a:fld>
            <a:endParaRPr lang="fr-FR"/>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0834532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fr-FR"/>
              <a:t>Modifiez le style du titre</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fr-FR"/>
              <a:t>Modifier les styles du texte du masque</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12032438-7458-4815-8EFE-1979B7348AC7}" type="datetimeFigureOut">
              <a:rPr lang="fr-FR" smtClean="0"/>
              <a:t>24/07/2017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CC9A01-43FB-4A25-ABD9-2CC97F70973C}" type="slidenum">
              <a:rPr lang="fr-FR" smtClean="0"/>
              <a:t>‹N°›</a:t>
            </a:fld>
            <a:endParaRPr lang="fr-FR"/>
          </a:p>
        </p:txBody>
      </p:sp>
    </p:spTree>
    <p:extLst>
      <p:ext uri="{BB962C8B-B14F-4D97-AF65-F5344CB8AC3E}">
        <p14:creationId xmlns:p14="http://schemas.microsoft.com/office/powerpoint/2010/main" val="18060221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fr-FR"/>
              <a:t>Modifiez le style du titre</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2032438-7458-4815-8EFE-1979B7348AC7}" type="datetimeFigureOut">
              <a:rPr lang="fr-FR" smtClean="0"/>
              <a:t>24/07/2017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CC9A01-43FB-4A25-ABD9-2CC97F70973C}" type="slidenum">
              <a:rPr lang="fr-FR" smtClean="0"/>
              <a:t>‹N°›</a:t>
            </a:fld>
            <a:endParaRPr lang="fr-FR"/>
          </a:p>
        </p:txBody>
      </p:sp>
    </p:spTree>
    <p:extLst>
      <p:ext uri="{BB962C8B-B14F-4D97-AF65-F5344CB8AC3E}">
        <p14:creationId xmlns:p14="http://schemas.microsoft.com/office/powerpoint/2010/main" val="3422966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fr-FR"/>
              <a:t>Modifiez le style du titre</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2032438-7458-4815-8EFE-1979B7348AC7}" type="datetimeFigureOut">
              <a:rPr lang="fr-FR" smtClean="0"/>
              <a:t>24/07/2017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CC9A01-43FB-4A25-ABD9-2CC97F70973C}" type="slidenum">
              <a:rPr lang="fr-FR" smtClean="0"/>
              <a:t>‹N°›</a:t>
            </a:fld>
            <a:endParaRPr lang="fr-FR"/>
          </a:p>
        </p:txBody>
      </p:sp>
    </p:spTree>
    <p:extLst>
      <p:ext uri="{BB962C8B-B14F-4D97-AF65-F5344CB8AC3E}">
        <p14:creationId xmlns:p14="http://schemas.microsoft.com/office/powerpoint/2010/main" val="3668573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730253" y="1905006"/>
            <a:ext cx="7681913" cy="1523495"/>
          </a:xfrm>
        </p:spPr>
        <p:txBody>
          <a:bodyPr>
            <a:noAutofit/>
          </a:bodyPr>
          <a:lstStyle>
            <a:lvl1pPr>
              <a:lnSpc>
                <a:spcPct val="90000"/>
              </a:lnSpc>
              <a:defRPr sz="4050"/>
            </a:lvl1pPr>
          </a:lstStyle>
          <a:p>
            <a:r>
              <a:rPr lang="fr-FR"/>
              <a:t>Modifiez le style du titre</a:t>
            </a:r>
            <a:endParaRPr lang="en-US" dirty="0"/>
          </a:p>
        </p:txBody>
      </p:sp>
      <p:sp>
        <p:nvSpPr>
          <p:cNvPr id="3" name="Subtitle 2"/>
          <p:cNvSpPr>
            <a:spLocks noGrp="1"/>
          </p:cNvSpPr>
          <p:nvPr>
            <p:ph type="subTitle" idx="1"/>
          </p:nvPr>
        </p:nvSpPr>
        <p:spPr>
          <a:xfrm>
            <a:off x="730252" y="4344994"/>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342878" indent="0" algn="ctr">
              <a:buNone/>
              <a:defRPr>
                <a:solidFill>
                  <a:schemeClr val="tx1">
                    <a:tint val="75000"/>
                  </a:schemeClr>
                </a:solidFill>
              </a:defRPr>
            </a:lvl2pPr>
            <a:lvl3pPr marL="685755" indent="0" algn="ctr">
              <a:buNone/>
              <a:defRPr>
                <a:solidFill>
                  <a:schemeClr val="tx1">
                    <a:tint val="75000"/>
                  </a:schemeClr>
                </a:solidFill>
              </a:defRPr>
            </a:lvl3pPr>
            <a:lvl4pPr marL="1028633" indent="0" algn="ctr">
              <a:buNone/>
              <a:defRPr>
                <a:solidFill>
                  <a:schemeClr val="tx1">
                    <a:tint val="75000"/>
                  </a:schemeClr>
                </a:solidFill>
              </a:defRPr>
            </a:lvl4pPr>
            <a:lvl5pPr marL="1371511" indent="0" algn="ctr">
              <a:buNone/>
              <a:defRPr>
                <a:solidFill>
                  <a:schemeClr val="tx1">
                    <a:tint val="75000"/>
                  </a:schemeClr>
                </a:solidFill>
              </a:defRPr>
            </a:lvl5pPr>
            <a:lvl6pPr marL="1714389" indent="0" algn="ctr">
              <a:buNone/>
              <a:defRPr>
                <a:solidFill>
                  <a:schemeClr val="tx1">
                    <a:tint val="75000"/>
                  </a:schemeClr>
                </a:solidFill>
              </a:defRPr>
            </a:lvl6pPr>
            <a:lvl7pPr marL="2057267" indent="0" algn="ctr">
              <a:buNone/>
              <a:defRPr>
                <a:solidFill>
                  <a:schemeClr val="tx1">
                    <a:tint val="75000"/>
                  </a:schemeClr>
                </a:solidFill>
              </a:defRPr>
            </a:lvl7pPr>
            <a:lvl8pPr marL="2400144" indent="0" algn="ctr">
              <a:buNone/>
              <a:defRPr>
                <a:solidFill>
                  <a:schemeClr val="tx1">
                    <a:tint val="75000"/>
                  </a:schemeClr>
                </a:solidFill>
              </a:defRPr>
            </a:lvl8pPr>
            <a:lvl9pPr marL="2743022" indent="0" algn="ctr">
              <a:buNone/>
              <a:defRPr>
                <a:solidFill>
                  <a:schemeClr val="tx1">
                    <a:tint val="75000"/>
                  </a:schemeClr>
                </a:solidFill>
              </a:defRPr>
            </a:lvl9pPr>
          </a:lstStyle>
          <a:p>
            <a:r>
              <a:rPr lang="fr-FR"/>
              <a:t>Modifier le style des sous-titres du masque</a:t>
            </a:r>
            <a:endParaRPr lang="en-US" dirty="0"/>
          </a:p>
        </p:txBody>
      </p:sp>
    </p:spTree>
    <p:extLst>
      <p:ext uri="{BB962C8B-B14F-4D97-AF65-F5344CB8AC3E}">
        <p14:creationId xmlns:p14="http://schemas.microsoft.com/office/powerpoint/2010/main" val="291022645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4050"/>
            </a:lvl1pPr>
          </a:lstStyle>
          <a:p>
            <a:r>
              <a:rPr lang="fr-FR"/>
              <a:t>Modifiez le style du titre</a:t>
            </a:r>
            <a:endParaRPr lang="en-US" dirty="0"/>
          </a:p>
        </p:txBody>
      </p:sp>
      <p:sp>
        <p:nvSpPr>
          <p:cNvPr id="3" name="Subtitle 2"/>
          <p:cNvSpPr>
            <a:spLocks noGrp="1"/>
          </p:cNvSpPr>
          <p:nvPr>
            <p:ph type="subTitle" idx="1"/>
          </p:nvPr>
        </p:nvSpPr>
        <p:spPr>
          <a:xfrm>
            <a:off x="1368955" y="4344994"/>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342878" indent="0" algn="ctr">
              <a:buNone/>
              <a:defRPr>
                <a:solidFill>
                  <a:schemeClr val="tx1">
                    <a:tint val="75000"/>
                  </a:schemeClr>
                </a:solidFill>
              </a:defRPr>
            </a:lvl2pPr>
            <a:lvl3pPr marL="685755" indent="0" algn="ctr">
              <a:buNone/>
              <a:defRPr>
                <a:solidFill>
                  <a:schemeClr val="tx1">
                    <a:tint val="75000"/>
                  </a:schemeClr>
                </a:solidFill>
              </a:defRPr>
            </a:lvl3pPr>
            <a:lvl4pPr marL="1028633" indent="0" algn="ctr">
              <a:buNone/>
              <a:defRPr>
                <a:solidFill>
                  <a:schemeClr val="tx1">
                    <a:tint val="75000"/>
                  </a:schemeClr>
                </a:solidFill>
              </a:defRPr>
            </a:lvl4pPr>
            <a:lvl5pPr marL="1371511" indent="0" algn="ctr">
              <a:buNone/>
              <a:defRPr>
                <a:solidFill>
                  <a:schemeClr val="tx1">
                    <a:tint val="75000"/>
                  </a:schemeClr>
                </a:solidFill>
              </a:defRPr>
            </a:lvl5pPr>
            <a:lvl6pPr marL="1714389" indent="0" algn="ctr">
              <a:buNone/>
              <a:defRPr>
                <a:solidFill>
                  <a:schemeClr val="tx1">
                    <a:tint val="75000"/>
                  </a:schemeClr>
                </a:solidFill>
              </a:defRPr>
            </a:lvl6pPr>
            <a:lvl7pPr marL="2057267" indent="0" algn="ctr">
              <a:buNone/>
              <a:defRPr>
                <a:solidFill>
                  <a:schemeClr val="tx1">
                    <a:tint val="75000"/>
                  </a:schemeClr>
                </a:solidFill>
              </a:defRPr>
            </a:lvl7pPr>
            <a:lvl8pPr marL="2400144" indent="0" algn="ctr">
              <a:buNone/>
              <a:defRPr>
                <a:solidFill>
                  <a:schemeClr val="tx1">
                    <a:tint val="75000"/>
                  </a:schemeClr>
                </a:solidFill>
              </a:defRPr>
            </a:lvl8pPr>
            <a:lvl9pPr marL="2743022" indent="0" algn="ctr">
              <a:buNone/>
              <a:defRPr>
                <a:solidFill>
                  <a:schemeClr val="tx1">
                    <a:tint val="75000"/>
                  </a:schemeClr>
                </a:solidFill>
              </a:defRPr>
            </a:lvl9pPr>
          </a:lstStyle>
          <a:p>
            <a:r>
              <a:rPr lang="fr-FR"/>
              <a:t>Modifier le style des sous-titres du masque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7500" b="0" i="1" u="none" strike="noStrike" kern="0" cap="none" spc="-113" normalizeH="0" baseline="0" noProof="0" dirty="0" smtClean="0">
                <a:ln w="3175">
                  <a:noFill/>
                </a:ln>
                <a:gradFill flip="none" rotWithShape="1">
                  <a:gsLst>
                    <a:gs pos="0">
                      <a:schemeClr val="tx1">
                        <a:lumMod val="65000"/>
                      </a:schemeClr>
                    </a:gs>
                    <a:gs pos="50000">
                      <a:schemeClr val="tx1"/>
                    </a:gs>
                  </a:gsLst>
                  <a:lin ang="5400000" scaled="1"/>
                  <a:tileRect/>
                </a:gradFill>
                <a:effectLst>
                  <a:outerShdw blurRad="50800" dist="38100" dir="2700000" algn="tl" rotWithShape="0">
                    <a:prstClr val="black">
                      <a:alpha val="40000"/>
                    </a:prstClr>
                  </a:outerShdw>
                  <a:reflection blurRad="6350" stA="55000" endA="300" endPos="45500" dir="5400000" sy="-100000" algn="bl" rotWithShape="0"/>
                </a:effectLst>
                <a:uLnTx/>
                <a:uFillTx/>
                <a:latin typeface="+mn-lt"/>
                <a:ea typeface="+mn-ea"/>
                <a:cs typeface="Arial" charset="0"/>
              </a:defRPr>
            </a:lvl1pPr>
          </a:lstStyle>
          <a:p>
            <a:pPr lvl="0"/>
            <a:r>
              <a:rPr lang="en-US" dirty="0"/>
              <a:t>click to…</a:t>
            </a:r>
          </a:p>
        </p:txBody>
      </p:sp>
    </p:spTree>
    <p:extLst>
      <p:ext uri="{BB962C8B-B14F-4D97-AF65-F5344CB8AC3E}">
        <p14:creationId xmlns:p14="http://schemas.microsoft.com/office/powerpoint/2010/main" val="99240364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6" name="Text Placeholder 5"/>
          <p:cNvSpPr>
            <a:spLocks noGrp="1"/>
          </p:cNvSpPr>
          <p:nvPr>
            <p:ph type="body" sz="quarter" idx="10"/>
          </p:nvPr>
        </p:nvSpPr>
        <p:spPr>
          <a:xfrm>
            <a:off x="381000" y="1411556"/>
            <a:ext cx="8382000" cy="1601977"/>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Tree>
    <p:extLst>
      <p:ext uri="{BB962C8B-B14F-4D97-AF65-F5344CB8AC3E}">
        <p14:creationId xmlns:p14="http://schemas.microsoft.com/office/powerpoint/2010/main" val="31469835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a:xfrm>
            <a:off x="381000" y="1412879"/>
            <a:ext cx="8382000" cy="1601977"/>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Tree>
    <p:extLst>
      <p:ext uri="{BB962C8B-B14F-4D97-AF65-F5344CB8AC3E}">
        <p14:creationId xmlns:p14="http://schemas.microsoft.com/office/powerpoint/2010/main" val="216611498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381000" y="1411553"/>
            <a:ext cx="4114800" cy="1597360"/>
          </a:xfrm>
        </p:spPr>
        <p:txBody>
          <a:bodyPr/>
          <a:lstStyle>
            <a:lvl1pPr marL="254976" indent="-254976">
              <a:lnSpc>
                <a:spcPct val="90000"/>
              </a:lnSpc>
              <a:defRPr sz="2100"/>
            </a:lvl1pPr>
            <a:lvl2pPr marL="504992" indent="-244062">
              <a:lnSpc>
                <a:spcPct val="90000"/>
              </a:lnSpc>
              <a:defRPr sz="1800"/>
            </a:lvl2pPr>
            <a:lvl3pPr marL="715321" indent="-216283">
              <a:lnSpc>
                <a:spcPct val="90000"/>
              </a:lnSpc>
              <a:defRPr sz="1500"/>
            </a:lvl3pPr>
            <a:lvl4pPr marL="920691" indent="-205370">
              <a:lnSpc>
                <a:spcPct val="90000"/>
              </a:lnSpc>
              <a:defRPr sz="1350"/>
            </a:lvl4pPr>
            <a:lvl5pPr marL="1136974" indent="-210330">
              <a:lnSpc>
                <a:spcPct val="90000"/>
              </a:lnSpc>
              <a:defRPr sz="1350"/>
            </a:lvl5pPr>
            <a:lvl6pPr>
              <a:defRPr sz="1350"/>
            </a:lvl6pPr>
            <a:lvl7pPr>
              <a:defRPr sz="1350"/>
            </a:lvl7pPr>
            <a:lvl8pPr>
              <a:defRPr sz="1350"/>
            </a:lvl8pPr>
            <a:lvl9pPr>
              <a:defRPr sz="135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48200" y="1411553"/>
            <a:ext cx="4114800" cy="1597360"/>
          </a:xfrm>
        </p:spPr>
        <p:txBody>
          <a:bodyPr/>
          <a:lstStyle>
            <a:lvl1pPr marL="260930" indent="-260930">
              <a:lnSpc>
                <a:spcPct val="90000"/>
              </a:lnSpc>
              <a:defRPr sz="2100"/>
            </a:lvl1pPr>
            <a:lvl2pPr marL="504992" indent="-254976">
              <a:lnSpc>
                <a:spcPct val="90000"/>
              </a:lnSpc>
              <a:defRPr sz="1800"/>
            </a:lvl2pPr>
            <a:lvl3pPr marL="721274" indent="-227196">
              <a:lnSpc>
                <a:spcPct val="90000"/>
              </a:lnSpc>
              <a:defRPr sz="1500"/>
            </a:lvl3pPr>
            <a:lvl4pPr marL="920691" indent="-199417">
              <a:lnSpc>
                <a:spcPct val="90000"/>
              </a:lnSpc>
              <a:defRPr sz="1350"/>
            </a:lvl4pPr>
            <a:lvl5pPr marL="1136974" indent="-205370">
              <a:lnSpc>
                <a:spcPct val="90000"/>
              </a:lnSpc>
              <a:defRPr sz="1350"/>
            </a:lvl5pPr>
            <a:lvl6pPr>
              <a:defRPr sz="1350"/>
            </a:lvl6pPr>
            <a:lvl7pPr>
              <a:defRPr sz="1350"/>
            </a:lvl7pPr>
            <a:lvl8pPr>
              <a:defRPr sz="1350"/>
            </a:lvl8pPr>
            <a:lvl9pPr>
              <a:defRPr sz="135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Tree>
    <p:extLst>
      <p:ext uri="{BB962C8B-B14F-4D97-AF65-F5344CB8AC3E}">
        <p14:creationId xmlns:p14="http://schemas.microsoft.com/office/powerpoint/2010/main" val="80870097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fr-FR"/>
              <a:t>Modifiez le style du titre</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12032438-7458-4815-8EFE-1979B7348AC7}" type="datetimeFigureOut">
              <a:rPr lang="fr-FR" smtClean="0"/>
              <a:t>24/07/2017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ACC9A01-43FB-4A25-ABD9-2CC97F70973C}" type="slidenum">
              <a:rPr lang="fr-FR" smtClean="0"/>
              <a:t>‹N°›</a:t>
            </a:fld>
            <a:endParaRPr lang="fr-FR"/>
          </a:p>
        </p:txBody>
      </p:sp>
    </p:spTree>
    <p:extLst>
      <p:ext uri="{BB962C8B-B14F-4D97-AF65-F5344CB8AC3E}">
        <p14:creationId xmlns:p14="http://schemas.microsoft.com/office/powerpoint/2010/main" val="2785553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381000" y="1844368"/>
            <a:ext cx="4114800" cy="259686"/>
          </a:xfrm>
        </p:spPr>
        <p:txBody>
          <a:bodyPr anchor="b"/>
          <a:lstStyle>
            <a:lvl1pPr marL="0" indent="0">
              <a:lnSpc>
                <a:spcPct val="90000"/>
              </a:lnSpc>
              <a:spcBef>
                <a:spcPts val="0"/>
              </a:spcBef>
              <a:buNone/>
              <a:defRPr sz="1875" b="1"/>
            </a:lvl1pPr>
            <a:lvl2pPr marL="342878" indent="0">
              <a:buNone/>
              <a:defRPr sz="1500" b="1"/>
            </a:lvl2pPr>
            <a:lvl3pPr marL="685755" indent="0">
              <a:buNone/>
              <a:defRPr sz="1350" b="1"/>
            </a:lvl3pPr>
            <a:lvl4pPr marL="1028633" indent="0">
              <a:buNone/>
              <a:defRPr sz="1200" b="1"/>
            </a:lvl4pPr>
            <a:lvl5pPr marL="1371511" indent="0">
              <a:buNone/>
              <a:defRPr sz="1200" b="1"/>
            </a:lvl5pPr>
            <a:lvl6pPr marL="1714389" indent="0">
              <a:buNone/>
              <a:defRPr sz="1200" b="1"/>
            </a:lvl6pPr>
            <a:lvl7pPr marL="2057267" indent="0">
              <a:buNone/>
              <a:defRPr sz="1200" b="1"/>
            </a:lvl7pPr>
            <a:lvl8pPr marL="2400144" indent="0">
              <a:buNone/>
              <a:defRPr sz="1200" b="1"/>
            </a:lvl8pPr>
            <a:lvl9pPr marL="2743022" indent="0">
              <a:buNone/>
              <a:defRPr sz="1200" b="1"/>
            </a:lvl9pPr>
          </a:lstStyle>
          <a:p>
            <a:pPr lvl="0"/>
            <a:r>
              <a:rPr lang="fr-FR"/>
              <a:t>Modifier les styles du texte du masque</a:t>
            </a:r>
          </a:p>
        </p:txBody>
      </p:sp>
      <p:sp>
        <p:nvSpPr>
          <p:cNvPr id="4" name="Content Placeholder 3"/>
          <p:cNvSpPr>
            <a:spLocks noGrp="1"/>
          </p:cNvSpPr>
          <p:nvPr>
            <p:ph sz="half" idx="2"/>
          </p:nvPr>
        </p:nvSpPr>
        <p:spPr>
          <a:xfrm>
            <a:off x="380999" y="2174876"/>
            <a:ext cx="4114800" cy="1153008"/>
          </a:xfrm>
        </p:spPr>
        <p:txBody>
          <a:bodyPr/>
          <a:lstStyle>
            <a:lvl1pPr marL="211323" indent="-211323">
              <a:defRPr sz="1725"/>
            </a:lvl1pPr>
            <a:lvl2pPr marL="421654" indent="-199417">
              <a:defRPr sz="1500"/>
            </a:lvl2pPr>
            <a:lvl3pPr marL="610157" indent="-182551">
              <a:defRPr sz="1350"/>
            </a:lvl3pPr>
            <a:lvl4pPr marL="787746" indent="-171638">
              <a:defRPr sz="1275"/>
            </a:lvl4pPr>
            <a:lvl5pPr marL="959384" indent="-154772">
              <a:defRPr sz="1275"/>
            </a:lvl5pPr>
            <a:lvl6pPr>
              <a:defRPr sz="1200"/>
            </a:lvl6pPr>
            <a:lvl7pPr>
              <a:defRPr sz="1200"/>
            </a:lvl7pPr>
            <a:lvl8pPr>
              <a:defRPr sz="1200"/>
            </a:lvl8pPr>
            <a:lvl9pPr>
              <a:defRPr sz="12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45984" y="1844368"/>
            <a:ext cx="4117019" cy="259686"/>
          </a:xfrm>
        </p:spPr>
        <p:txBody>
          <a:bodyPr anchor="b"/>
          <a:lstStyle>
            <a:lvl1pPr marL="0" indent="0">
              <a:lnSpc>
                <a:spcPct val="90000"/>
              </a:lnSpc>
              <a:spcBef>
                <a:spcPts val="0"/>
              </a:spcBef>
              <a:buNone/>
              <a:defRPr sz="1875" b="1"/>
            </a:lvl1pPr>
            <a:lvl2pPr marL="342878" indent="0">
              <a:buNone/>
              <a:defRPr sz="1500" b="1"/>
            </a:lvl2pPr>
            <a:lvl3pPr marL="685755" indent="0">
              <a:buNone/>
              <a:defRPr sz="1350" b="1"/>
            </a:lvl3pPr>
            <a:lvl4pPr marL="1028633" indent="0">
              <a:buNone/>
              <a:defRPr sz="1200" b="1"/>
            </a:lvl4pPr>
            <a:lvl5pPr marL="1371511" indent="0">
              <a:buNone/>
              <a:defRPr sz="1200" b="1"/>
            </a:lvl5pPr>
            <a:lvl6pPr marL="1714389" indent="0">
              <a:buNone/>
              <a:defRPr sz="1200" b="1"/>
            </a:lvl6pPr>
            <a:lvl7pPr marL="2057267" indent="0">
              <a:buNone/>
              <a:defRPr sz="1200" b="1"/>
            </a:lvl7pPr>
            <a:lvl8pPr marL="2400144" indent="0">
              <a:buNone/>
              <a:defRPr sz="1200" b="1"/>
            </a:lvl8pPr>
            <a:lvl9pPr marL="2743022" indent="0">
              <a:buNone/>
              <a:defRPr sz="1200" b="1"/>
            </a:lvl9pPr>
          </a:lstStyle>
          <a:p>
            <a:pPr lvl="0"/>
            <a:r>
              <a:rPr lang="fr-FR"/>
              <a:t>Modifier les styles du texte du masque</a:t>
            </a:r>
          </a:p>
        </p:txBody>
      </p:sp>
      <p:sp>
        <p:nvSpPr>
          <p:cNvPr id="6" name="Content Placeholder 5"/>
          <p:cNvSpPr>
            <a:spLocks noGrp="1"/>
          </p:cNvSpPr>
          <p:nvPr>
            <p:ph sz="quarter" idx="4"/>
          </p:nvPr>
        </p:nvSpPr>
        <p:spPr>
          <a:xfrm>
            <a:off x="4645026" y="2174876"/>
            <a:ext cx="4117974" cy="1153008"/>
          </a:xfrm>
        </p:spPr>
        <p:txBody>
          <a:bodyPr/>
          <a:lstStyle>
            <a:lvl1pPr marL="222236" indent="-222236">
              <a:defRPr sz="1725"/>
            </a:lvl1pPr>
            <a:lvl2pPr marL="427605" indent="-205370">
              <a:defRPr sz="1500"/>
            </a:lvl2pPr>
            <a:lvl3pPr marL="616109" indent="-183544">
              <a:defRPr sz="1350"/>
            </a:lvl3pPr>
            <a:lvl4pPr marL="787746" indent="-177590">
              <a:defRPr sz="1275"/>
            </a:lvl4pPr>
            <a:lvl5pPr marL="959384" indent="-165685">
              <a:defRPr sz="1275"/>
            </a:lvl5pPr>
            <a:lvl6pPr>
              <a:defRPr sz="1200"/>
            </a:lvl6pPr>
            <a:lvl7pPr>
              <a:defRPr sz="1200"/>
            </a:lvl7pPr>
            <a:lvl8pPr>
              <a:defRPr sz="1200"/>
            </a:lvl8pPr>
            <a:lvl9pPr>
              <a:defRPr sz="12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Tree>
    <p:extLst>
      <p:ext uri="{BB962C8B-B14F-4D97-AF65-F5344CB8AC3E}">
        <p14:creationId xmlns:p14="http://schemas.microsoft.com/office/powerpoint/2010/main" val="249765564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Tree>
    <p:extLst>
      <p:ext uri="{BB962C8B-B14F-4D97-AF65-F5344CB8AC3E}">
        <p14:creationId xmlns:p14="http://schemas.microsoft.com/office/powerpoint/2010/main" val="342286411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160489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830053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fr-FR"/>
              <a:t>Modifiez le style du titre</a:t>
            </a:r>
            <a:endParaRPr lang="en-US" dirty="0"/>
          </a:p>
        </p:txBody>
      </p:sp>
      <p:sp>
        <p:nvSpPr>
          <p:cNvPr id="6" name="Text Placeholder 5"/>
          <p:cNvSpPr>
            <a:spLocks noGrp="1"/>
          </p:cNvSpPr>
          <p:nvPr>
            <p:ph type="body" sz="quarter" idx="10"/>
          </p:nvPr>
        </p:nvSpPr>
        <p:spPr bwMode="white">
          <a:xfrm>
            <a:off x="381000" y="1411557"/>
            <a:ext cx="8382000" cy="1601977"/>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Tree>
    <p:extLst>
      <p:ext uri="{BB962C8B-B14F-4D97-AF65-F5344CB8AC3E}">
        <p14:creationId xmlns:p14="http://schemas.microsoft.com/office/powerpoint/2010/main" val="352838469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fr-FR"/>
              <a:t>Modifiez le style du titre</a:t>
            </a:r>
            <a:endParaRPr lang="en-US" dirty="0"/>
          </a:p>
        </p:txBody>
      </p:sp>
      <p:sp>
        <p:nvSpPr>
          <p:cNvPr id="6" name="Text Placeholder 5"/>
          <p:cNvSpPr>
            <a:spLocks noGrp="1"/>
          </p:cNvSpPr>
          <p:nvPr>
            <p:ph type="body" sz="quarter" idx="10"/>
          </p:nvPr>
        </p:nvSpPr>
        <p:spPr bwMode="white">
          <a:xfrm>
            <a:off x="381000" y="1411557"/>
            <a:ext cx="8382000" cy="1601977"/>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6"/>
          <p:cNvSpPr>
            <a:spLocks noGrp="1"/>
          </p:cNvSpPr>
          <p:nvPr>
            <p:ph type="body" sz="quarter" idx="11"/>
          </p:nvPr>
        </p:nvSpPr>
        <p:spPr>
          <a:xfrm>
            <a:off x="3" y="6238881"/>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fr-FR"/>
              <a:t>Modifier les styles du texte du masque</a:t>
            </a:r>
          </a:p>
        </p:txBody>
      </p:sp>
    </p:spTree>
    <p:extLst>
      <p:ext uri="{BB962C8B-B14F-4D97-AF65-F5344CB8AC3E}">
        <p14:creationId xmlns:p14="http://schemas.microsoft.com/office/powerpoint/2010/main" val="140526956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4050"/>
            </a:lvl1pPr>
          </a:lstStyle>
          <a:p>
            <a:r>
              <a:rPr lang="fr-FR"/>
              <a:t>Modifiez le style du titre</a:t>
            </a:r>
            <a:endParaRPr lang="en-US" dirty="0"/>
          </a:p>
        </p:txBody>
      </p:sp>
      <p:sp>
        <p:nvSpPr>
          <p:cNvPr id="3" name="Subtitle 2"/>
          <p:cNvSpPr>
            <a:spLocks noGrp="1"/>
          </p:cNvSpPr>
          <p:nvPr>
            <p:ph type="subTitle" idx="1"/>
          </p:nvPr>
        </p:nvSpPr>
        <p:spPr>
          <a:xfrm>
            <a:off x="1368955" y="4344994"/>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342878" indent="0" algn="ctr">
              <a:buNone/>
              <a:defRPr>
                <a:solidFill>
                  <a:schemeClr val="tx1">
                    <a:tint val="75000"/>
                  </a:schemeClr>
                </a:solidFill>
              </a:defRPr>
            </a:lvl2pPr>
            <a:lvl3pPr marL="685755" indent="0" algn="ctr">
              <a:buNone/>
              <a:defRPr>
                <a:solidFill>
                  <a:schemeClr val="tx1">
                    <a:tint val="75000"/>
                  </a:schemeClr>
                </a:solidFill>
              </a:defRPr>
            </a:lvl3pPr>
            <a:lvl4pPr marL="1028633" indent="0" algn="ctr">
              <a:buNone/>
              <a:defRPr>
                <a:solidFill>
                  <a:schemeClr val="tx1">
                    <a:tint val="75000"/>
                  </a:schemeClr>
                </a:solidFill>
              </a:defRPr>
            </a:lvl4pPr>
            <a:lvl5pPr marL="1371511" indent="0" algn="ctr">
              <a:buNone/>
              <a:defRPr>
                <a:solidFill>
                  <a:schemeClr val="tx1">
                    <a:tint val="75000"/>
                  </a:schemeClr>
                </a:solidFill>
              </a:defRPr>
            </a:lvl5pPr>
            <a:lvl6pPr marL="1714389" indent="0" algn="ctr">
              <a:buNone/>
              <a:defRPr>
                <a:solidFill>
                  <a:schemeClr val="tx1">
                    <a:tint val="75000"/>
                  </a:schemeClr>
                </a:solidFill>
              </a:defRPr>
            </a:lvl6pPr>
            <a:lvl7pPr marL="2057267" indent="0" algn="ctr">
              <a:buNone/>
              <a:defRPr>
                <a:solidFill>
                  <a:schemeClr val="tx1">
                    <a:tint val="75000"/>
                  </a:schemeClr>
                </a:solidFill>
              </a:defRPr>
            </a:lvl7pPr>
            <a:lvl8pPr marL="2400144" indent="0" algn="ctr">
              <a:buNone/>
              <a:defRPr>
                <a:solidFill>
                  <a:schemeClr val="tx1">
                    <a:tint val="75000"/>
                  </a:schemeClr>
                </a:solidFill>
              </a:defRPr>
            </a:lvl8pPr>
            <a:lvl9pPr marL="2743022" indent="0" algn="ctr">
              <a:buNone/>
              <a:defRPr>
                <a:solidFill>
                  <a:schemeClr val="tx1">
                    <a:tint val="75000"/>
                  </a:schemeClr>
                </a:solidFill>
              </a:defRPr>
            </a:lvl9pPr>
          </a:lstStyle>
          <a:p>
            <a:r>
              <a:rPr lang="fr-FR"/>
              <a:t>Modifier le style des sous-titres du masque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7500" b="0" i="1" u="none" strike="noStrike" kern="0" cap="none" spc="-113" normalizeH="0" baseline="0" noProof="0" dirty="0" smtClean="0">
                <a:ln w="3175">
                  <a:noFill/>
                </a:ln>
                <a:gradFill flip="none" rotWithShape="1">
                  <a:gsLst>
                    <a:gs pos="0">
                      <a:schemeClr val="tx1">
                        <a:lumMod val="65000"/>
                      </a:schemeClr>
                    </a:gs>
                    <a:gs pos="50000">
                      <a:schemeClr val="tx1"/>
                    </a:gs>
                  </a:gsLst>
                  <a:lin ang="5400000" scaled="1"/>
                  <a:tileRect/>
                </a:gradFill>
                <a:effectLst>
                  <a:outerShdw blurRad="50800" dist="38100" dir="2700000" algn="tl" rotWithShape="0">
                    <a:prstClr val="black">
                      <a:alpha val="40000"/>
                    </a:prstClr>
                  </a:outerShdw>
                  <a:reflection blurRad="6350" stA="55000" endA="300" endPos="45500" dir="5400000" sy="-100000" algn="bl" rotWithShape="0"/>
                </a:effectLst>
                <a:uLnTx/>
                <a:uFillTx/>
                <a:latin typeface="+mn-lt"/>
                <a:ea typeface="+mn-ea"/>
                <a:cs typeface="Arial" charset="0"/>
              </a:defRPr>
            </a:lvl1pPr>
          </a:lstStyle>
          <a:p>
            <a:pPr lvl="0"/>
            <a:r>
              <a:rPr lang="en-US" dirty="0"/>
              <a:t>click to…</a:t>
            </a:r>
          </a:p>
        </p:txBody>
      </p:sp>
    </p:spTree>
    <p:extLst>
      <p:ext uri="{BB962C8B-B14F-4D97-AF65-F5344CB8AC3E}">
        <p14:creationId xmlns:p14="http://schemas.microsoft.com/office/powerpoint/2010/main" val="413543062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4050"/>
            </a:lvl1pPr>
          </a:lstStyle>
          <a:p>
            <a:r>
              <a:rPr lang="fr-FR"/>
              <a:t>Modifiez le style du titre</a:t>
            </a:r>
            <a:endParaRPr lang="en-US" dirty="0"/>
          </a:p>
        </p:txBody>
      </p:sp>
      <p:sp>
        <p:nvSpPr>
          <p:cNvPr id="3" name="Subtitle 2"/>
          <p:cNvSpPr>
            <a:spLocks noGrp="1"/>
          </p:cNvSpPr>
          <p:nvPr>
            <p:ph type="subTitle" idx="1"/>
          </p:nvPr>
        </p:nvSpPr>
        <p:spPr>
          <a:xfrm>
            <a:off x="1368955" y="4344994"/>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342878" indent="0" algn="ctr">
              <a:buNone/>
              <a:defRPr>
                <a:solidFill>
                  <a:schemeClr val="tx1">
                    <a:tint val="75000"/>
                  </a:schemeClr>
                </a:solidFill>
              </a:defRPr>
            </a:lvl2pPr>
            <a:lvl3pPr marL="685755" indent="0" algn="ctr">
              <a:buNone/>
              <a:defRPr>
                <a:solidFill>
                  <a:schemeClr val="tx1">
                    <a:tint val="75000"/>
                  </a:schemeClr>
                </a:solidFill>
              </a:defRPr>
            </a:lvl3pPr>
            <a:lvl4pPr marL="1028633" indent="0" algn="ctr">
              <a:buNone/>
              <a:defRPr>
                <a:solidFill>
                  <a:schemeClr val="tx1">
                    <a:tint val="75000"/>
                  </a:schemeClr>
                </a:solidFill>
              </a:defRPr>
            </a:lvl4pPr>
            <a:lvl5pPr marL="1371511" indent="0" algn="ctr">
              <a:buNone/>
              <a:defRPr>
                <a:solidFill>
                  <a:schemeClr val="tx1">
                    <a:tint val="75000"/>
                  </a:schemeClr>
                </a:solidFill>
              </a:defRPr>
            </a:lvl5pPr>
            <a:lvl6pPr marL="1714389" indent="0" algn="ctr">
              <a:buNone/>
              <a:defRPr>
                <a:solidFill>
                  <a:schemeClr val="tx1">
                    <a:tint val="75000"/>
                  </a:schemeClr>
                </a:solidFill>
              </a:defRPr>
            </a:lvl6pPr>
            <a:lvl7pPr marL="2057267" indent="0" algn="ctr">
              <a:buNone/>
              <a:defRPr>
                <a:solidFill>
                  <a:schemeClr val="tx1">
                    <a:tint val="75000"/>
                  </a:schemeClr>
                </a:solidFill>
              </a:defRPr>
            </a:lvl7pPr>
            <a:lvl8pPr marL="2400144" indent="0" algn="ctr">
              <a:buNone/>
              <a:defRPr>
                <a:solidFill>
                  <a:schemeClr val="tx1">
                    <a:tint val="75000"/>
                  </a:schemeClr>
                </a:solidFill>
              </a:defRPr>
            </a:lvl8pPr>
            <a:lvl9pPr marL="2743022" indent="0" algn="ctr">
              <a:buNone/>
              <a:defRPr>
                <a:solidFill>
                  <a:schemeClr val="tx1">
                    <a:tint val="75000"/>
                  </a:schemeClr>
                </a:solidFill>
              </a:defRPr>
            </a:lvl9pPr>
          </a:lstStyle>
          <a:p>
            <a:r>
              <a:rPr lang="fr-FR"/>
              <a:t>Modifier le style des sous-titres du masque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7500" b="0" i="1" u="none" strike="noStrike" kern="0" cap="none" spc="-113" normalizeH="0" baseline="0" noProof="0" dirty="0" smtClean="0">
                <a:ln w="3175">
                  <a:noFill/>
                </a:ln>
                <a:gradFill flip="none" rotWithShape="1">
                  <a:gsLst>
                    <a:gs pos="0">
                      <a:schemeClr val="tx1">
                        <a:lumMod val="65000"/>
                      </a:schemeClr>
                    </a:gs>
                    <a:gs pos="50000">
                      <a:schemeClr val="tx1"/>
                    </a:gs>
                  </a:gsLst>
                  <a:lin ang="5400000" scaled="1"/>
                  <a:tileRect/>
                </a:gradFill>
                <a:effectLst>
                  <a:outerShdw blurRad="50800" dist="38100" dir="2700000" algn="tl" rotWithShape="0">
                    <a:prstClr val="black">
                      <a:alpha val="40000"/>
                    </a:prstClr>
                  </a:outerShdw>
                  <a:reflection blurRad="6350" stA="55000" endA="300" endPos="45500" dir="5400000" sy="-100000" algn="bl" rotWithShape="0"/>
                </a:effectLst>
                <a:uLnTx/>
                <a:uFillTx/>
                <a:latin typeface="+mn-lt"/>
                <a:ea typeface="+mn-ea"/>
                <a:cs typeface="Arial" charset="0"/>
              </a:defRPr>
            </a:lvl1pPr>
          </a:lstStyle>
          <a:p>
            <a:pPr lvl="0"/>
            <a:r>
              <a:rPr lang="en-US" dirty="0"/>
              <a:t>click to…</a:t>
            </a:r>
          </a:p>
        </p:txBody>
      </p:sp>
    </p:spTree>
    <p:extLst>
      <p:ext uri="{BB962C8B-B14F-4D97-AF65-F5344CB8AC3E}">
        <p14:creationId xmlns:p14="http://schemas.microsoft.com/office/powerpoint/2010/main" val="99399759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4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4050"/>
            </a:lvl1pPr>
          </a:lstStyle>
          <a:p>
            <a:r>
              <a:rPr lang="fr-FR"/>
              <a:t>Modifiez le style du titre</a:t>
            </a:r>
            <a:endParaRPr lang="en-US" dirty="0"/>
          </a:p>
        </p:txBody>
      </p:sp>
      <p:sp>
        <p:nvSpPr>
          <p:cNvPr id="3" name="Subtitle 2"/>
          <p:cNvSpPr>
            <a:spLocks noGrp="1"/>
          </p:cNvSpPr>
          <p:nvPr>
            <p:ph type="subTitle" idx="1"/>
          </p:nvPr>
        </p:nvSpPr>
        <p:spPr>
          <a:xfrm>
            <a:off x="1368955" y="4344994"/>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342878" indent="0" algn="ctr">
              <a:buNone/>
              <a:defRPr>
                <a:solidFill>
                  <a:schemeClr val="tx1">
                    <a:tint val="75000"/>
                  </a:schemeClr>
                </a:solidFill>
              </a:defRPr>
            </a:lvl2pPr>
            <a:lvl3pPr marL="685755" indent="0" algn="ctr">
              <a:buNone/>
              <a:defRPr>
                <a:solidFill>
                  <a:schemeClr val="tx1">
                    <a:tint val="75000"/>
                  </a:schemeClr>
                </a:solidFill>
              </a:defRPr>
            </a:lvl3pPr>
            <a:lvl4pPr marL="1028633" indent="0" algn="ctr">
              <a:buNone/>
              <a:defRPr>
                <a:solidFill>
                  <a:schemeClr val="tx1">
                    <a:tint val="75000"/>
                  </a:schemeClr>
                </a:solidFill>
              </a:defRPr>
            </a:lvl4pPr>
            <a:lvl5pPr marL="1371511" indent="0" algn="ctr">
              <a:buNone/>
              <a:defRPr>
                <a:solidFill>
                  <a:schemeClr val="tx1">
                    <a:tint val="75000"/>
                  </a:schemeClr>
                </a:solidFill>
              </a:defRPr>
            </a:lvl5pPr>
            <a:lvl6pPr marL="1714389" indent="0" algn="ctr">
              <a:buNone/>
              <a:defRPr>
                <a:solidFill>
                  <a:schemeClr val="tx1">
                    <a:tint val="75000"/>
                  </a:schemeClr>
                </a:solidFill>
              </a:defRPr>
            </a:lvl6pPr>
            <a:lvl7pPr marL="2057267" indent="0" algn="ctr">
              <a:buNone/>
              <a:defRPr>
                <a:solidFill>
                  <a:schemeClr val="tx1">
                    <a:tint val="75000"/>
                  </a:schemeClr>
                </a:solidFill>
              </a:defRPr>
            </a:lvl7pPr>
            <a:lvl8pPr marL="2400144" indent="0" algn="ctr">
              <a:buNone/>
              <a:defRPr>
                <a:solidFill>
                  <a:schemeClr val="tx1">
                    <a:tint val="75000"/>
                  </a:schemeClr>
                </a:solidFill>
              </a:defRPr>
            </a:lvl8pPr>
            <a:lvl9pPr marL="2743022" indent="0" algn="ctr">
              <a:buNone/>
              <a:defRPr>
                <a:solidFill>
                  <a:schemeClr val="tx1">
                    <a:tint val="75000"/>
                  </a:schemeClr>
                </a:solidFill>
              </a:defRPr>
            </a:lvl9pPr>
          </a:lstStyle>
          <a:p>
            <a:r>
              <a:rPr lang="fr-FR"/>
              <a:t>Modifier le style des sous-titres du masque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7500" b="0" i="1" u="none" strike="noStrike" kern="0" cap="none" spc="-113" normalizeH="0" baseline="0" noProof="0" dirty="0" smtClean="0">
                <a:ln w="3175">
                  <a:noFill/>
                </a:ln>
                <a:gradFill flip="none" rotWithShape="1">
                  <a:gsLst>
                    <a:gs pos="0">
                      <a:schemeClr val="tx1">
                        <a:lumMod val="65000"/>
                      </a:schemeClr>
                    </a:gs>
                    <a:gs pos="50000">
                      <a:schemeClr val="tx1"/>
                    </a:gs>
                  </a:gsLst>
                  <a:lin ang="5400000" scaled="1"/>
                  <a:tileRect/>
                </a:gradFill>
                <a:effectLst>
                  <a:outerShdw blurRad="50800" dist="38100" dir="2700000" algn="tl" rotWithShape="0">
                    <a:prstClr val="black">
                      <a:alpha val="40000"/>
                    </a:prstClr>
                  </a:outerShdw>
                  <a:reflection blurRad="6350" stA="55000" endA="300" endPos="45500" dir="5400000" sy="-100000" algn="bl" rotWithShape="0"/>
                </a:effectLst>
                <a:uLnTx/>
                <a:uFillTx/>
                <a:latin typeface="+mn-lt"/>
                <a:ea typeface="+mn-ea"/>
                <a:cs typeface="Arial" charset="0"/>
              </a:defRPr>
            </a:lvl1pPr>
          </a:lstStyle>
          <a:p>
            <a:pPr lvl="0"/>
            <a:r>
              <a:rPr lang="en-US" dirty="0"/>
              <a:t>click to…</a:t>
            </a:r>
          </a:p>
        </p:txBody>
      </p:sp>
    </p:spTree>
    <p:extLst>
      <p:ext uri="{BB962C8B-B14F-4D97-AF65-F5344CB8AC3E}">
        <p14:creationId xmlns:p14="http://schemas.microsoft.com/office/powerpoint/2010/main" val="391989629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xAndClipArt">
  <p:cSld name="Titre. Texte et image de la bibliothèque">
    <p:spTree>
      <p:nvGrpSpPr>
        <p:cNvPr id="1" name=""/>
        <p:cNvGrpSpPr/>
        <p:nvPr/>
      </p:nvGrpSpPr>
      <p:grpSpPr>
        <a:xfrm>
          <a:off x="0" y="0"/>
          <a:ext cx="0" cy="0"/>
          <a:chOff x="0" y="0"/>
          <a:chExt cx="0" cy="0"/>
        </a:xfrm>
      </p:grpSpPr>
      <p:sp>
        <p:nvSpPr>
          <p:cNvPr id="2" name="Titre 1"/>
          <p:cNvSpPr>
            <a:spLocks noGrp="1"/>
          </p:cNvSpPr>
          <p:nvPr>
            <p:ph type="title"/>
          </p:nvPr>
        </p:nvSpPr>
        <p:spPr>
          <a:xfrm>
            <a:off x="685800" y="609600"/>
            <a:ext cx="7772400" cy="1143000"/>
          </a:xfrm>
        </p:spPr>
        <p:txBody>
          <a:bodyPr/>
          <a:lstStyle/>
          <a:p>
            <a:r>
              <a:rPr lang="fr-FR"/>
              <a:t>Cliquez pour modifier le style du titre</a:t>
            </a:r>
            <a:endParaRPr lang="es-ES"/>
          </a:p>
        </p:txBody>
      </p:sp>
      <p:sp>
        <p:nvSpPr>
          <p:cNvPr id="3" name="Espace réservé du texte 2"/>
          <p:cNvSpPr>
            <a:spLocks noGrp="1"/>
          </p:cNvSpPr>
          <p:nvPr>
            <p:ph type="body" sz="half" idx="1"/>
          </p:nvPr>
        </p:nvSpPr>
        <p:spPr>
          <a:xfrm>
            <a:off x="685800" y="1981200"/>
            <a:ext cx="3810000" cy="41148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s-ES"/>
          </a:p>
        </p:txBody>
      </p:sp>
      <p:sp>
        <p:nvSpPr>
          <p:cNvPr id="4" name="Espace réservé de l'image de la bibliothèque 3"/>
          <p:cNvSpPr>
            <a:spLocks noGrp="1"/>
          </p:cNvSpPr>
          <p:nvPr>
            <p:ph type="clipArt" sz="half" idx="2"/>
          </p:nvPr>
        </p:nvSpPr>
        <p:spPr>
          <a:xfrm>
            <a:off x="4648200" y="1981200"/>
            <a:ext cx="3810000" cy="4114800"/>
          </a:xfrm>
        </p:spPr>
        <p:txBody>
          <a:bodyPr/>
          <a:lstStyle/>
          <a:p>
            <a:pPr lvl="0"/>
            <a:endParaRPr lang="es-ES" noProof="0"/>
          </a:p>
        </p:txBody>
      </p:sp>
      <p:sp>
        <p:nvSpPr>
          <p:cNvPr id="5" name="Rectangle 6"/>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a:ln>
                <a:noFill/>
              </a:ln>
              <a:solidFill>
                <a:srgbClr val="FFFFFF"/>
              </a:solidFill>
              <a:effectLst/>
              <a:uLnTx/>
              <a:uFillTx/>
              <a:latin typeface="Times New Roman" charset="0"/>
              <a:ea typeface="+mn-ea"/>
              <a:cs typeface="+mn-cs"/>
            </a:endParaRPr>
          </a:p>
        </p:txBody>
      </p:sp>
      <p:sp>
        <p:nvSpPr>
          <p:cNvPr id="6" name="Rectangle 7"/>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a:ln>
                <a:noFill/>
              </a:ln>
              <a:solidFill>
                <a:srgbClr val="FFFFFF"/>
              </a:solidFill>
              <a:effectLst/>
              <a:uLnTx/>
              <a:uFillTx/>
              <a:latin typeface="Times New Roman" charset="0"/>
              <a:ea typeface="+mn-ea"/>
              <a:cs typeface="+mn-cs"/>
            </a:endParaRPr>
          </a:p>
        </p:txBody>
      </p:sp>
      <p:sp>
        <p:nvSpPr>
          <p:cNvPr id="7" name="Rectangle 8"/>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F160A9F-A9B8-4500-8973-60BDF84DA6A9}" type="slidenum">
              <a:rPr kumimoji="0" lang="fr-FR" altLang="es-ES" sz="14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fr-FR" altLang="es-ES" sz="1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63364240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fr-FR"/>
              <a:t>Modifiez le style du titre</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12032438-7458-4815-8EFE-1979B7348AC7}" type="datetimeFigureOut">
              <a:rPr lang="fr-FR" smtClean="0"/>
              <a:t>24/07/2017</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3ACC9A01-43FB-4A25-ABD9-2CC97F70973C}" type="slidenum">
              <a:rPr lang="fr-FR" smtClean="0"/>
              <a:t>‹N°›</a:t>
            </a:fld>
            <a:endParaRPr lang="fr-FR"/>
          </a:p>
        </p:txBody>
      </p:sp>
    </p:spTree>
    <p:extLst>
      <p:ext uri="{BB962C8B-B14F-4D97-AF65-F5344CB8AC3E}">
        <p14:creationId xmlns:p14="http://schemas.microsoft.com/office/powerpoint/2010/main" val="129871958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clipArtAndTx">
  <p:cSld name="Titre. Image de la bibliothèque et texte">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a:t>Modifiez le style du titre</a:t>
            </a:r>
            <a:endParaRPr lang="es-ES"/>
          </a:p>
        </p:txBody>
      </p:sp>
      <p:sp>
        <p:nvSpPr>
          <p:cNvPr id="3" name="Espace réservé de l'image en ligne 2"/>
          <p:cNvSpPr>
            <a:spLocks noGrp="1"/>
          </p:cNvSpPr>
          <p:nvPr>
            <p:ph type="clipArt" sz="half" idx="1"/>
          </p:nvPr>
        </p:nvSpPr>
        <p:spPr>
          <a:xfrm>
            <a:off x="457200" y="1600202"/>
            <a:ext cx="4038600" cy="4525963"/>
          </a:xfrm>
        </p:spPr>
        <p:txBody>
          <a:bodyPr/>
          <a:lstStyle/>
          <a:p>
            <a:pPr lvl="0"/>
            <a:endParaRPr lang="es-ES" noProof="0"/>
          </a:p>
        </p:txBody>
      </p:sp>
      <p:sp>
        <p:nvSpPr>
          <p:cNvPr id="4" name="Espace réservé du texte 3"/>
          <p:cNvSpPr>
            <a:spLocks noGrp="1"/>
          </p:cNvSpPr>
          <p:nvPr>
            <p:ph type="body" sz="half" idx="2"/>
          </p:nvPr>
        </p:nvSpPr>
        <p:spPr>
          <a:xfrm>
            <a:off x="4648200" y="1600202"/>
            <a:ext cx="4038600" cy="452596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s-E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altLang="es-E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altLang="es-E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28B128D-8D91-4F9C-BD4B-60E981472599}" type="slidenum">
              <a:rPr kumimoji="0" lang="fr-FR" altLang="es-E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fr-FR" altLang="es-E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271880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xAndChart">
  <p:cSld name="Titre. Texte et diagramme">
    <p:spTree>
      <p:nvGrpSpPr>
        <p:cNvPr id="1" name=""/>
        <p:cNvGrpSpPr/>
        <p:nvPr/>
      </p:nvGrpSpPr>
      <p:grpSpPr>
        <a:xfrm>
          <a:off x="0" y="0"/>
          <a:ext cx="0" cy="0"/>
          <a:chOff x="0" y="0"/>
          <a:chExt cx="0" cy="0"/>
        </a:xfrm>
      </p:grpSpPr>
      <p:sp>
        <p:nvSpPr>
          <p:cNvPr id="2" name="Titre 1"/>
          <p:cNvSpPr>
            <a:spLocks noGrp="1"/>
          </p:cNvSpPr>
          <p:nvPr>
            <p:ph type="title"/>
          </p:nvPr>
        </p:nvSpPr>
        <p:spPr>
          <a:xfrm>
            <a:off x="685800" y="609600"/>
            <a:ext cx="7772400" cy="1143000"/>
          </a:xfrm>
        </p:spPr>
        <p:txBody>
          <a:bodyPr/>
          <a:lstStyle/>
          <a:p>
            <a:r>
              <a:rPr lang="fr-FR"/>
              <a:t>Modifiez le style du titre</a:t>
            </a:r>
            <a:endParaRPr lang="es-ES"/>
          </a:p>
        </p:txBody>
      </p:sp>
      <p:sp>
        <p:nvSpPr>
          <p:cNvPr id="3" name="Espace réservé du texte 2"/>
          <p:cNvSpPr>
            <a:spLocks noGrp="1"/>
          </p:cNvSpPr>
          <p:nvPr>
            <p:ph type="body" sz="half" idx="1"/>
          </p:nvPr>
        </p:nvSpPr>
        <p:spPr>
          <a:xfrm>
            <a:off x="685800" y="1981200"/>
            <a:ext cx="3810000" cy="41148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s-ES"/>
          </a:p>
        </p:txBody>
      </p:sp>
      <p:sp>
        <p:nvSpPr>
          <p:cNvPr id="4" name="Espace réservé du graphique 3"/>
          <p:cNvSpPr>
            <a:spLocks noGrp="1"/>
          </p:cNvSpPr>
          <p:nvPr>
            <p:ph type="chart" sz="half" idx="2"/>
          </p:nvPr>
        </p:nvSpPr>
        <p:spPr>
          <a:xfrm>
            <a:off x="4648200" y="1981200"/>
            <a:ext cx="3810000" cy="4114800"/>
          </a:xfrm>
        </p:spPr>
        <p:txBody>
          <a:bodyPr/>
          <a:lstStyle/>
          <a:p>
            <a:endParaRPr lang="es-ES"/>
          </a:p>
        </p:txBody>
      </p:sp>
      <p:sp>
        <p:nvSpPr>
          <p:cNvPr id="5" name="Espace réservé de la date 4"/>
          <p:cNvSpPr>
            <a:spLocks noGrp="1"/>
          </p:cNvSpPr>
          <p:nvPr>
            <p:ph type="dt" sz="half" idx="10"/>
          </p:nvPr>
        </p:nvSpPr>
        <p:spPr>
          <a:xfrm>
            <a:off x="685800" y="6248400"/>
            <a:ext cx="1905000" cy="457200"/>
          </a:xfrm>
        </p:spPr>
        <p:txBody>
          <a:bodyPr/>
          <a:lstStyle>
            <a:lvl1pPr>
              <a:defRPr/>
            </a:lvl1pPr>
          </a:lstStyle>
          <a:p>
            <a:endParaRPr lang="fr-FR" altLang="es-ES"/>
          </a:p>
        </p:txBody>
      </p:sp>
      <p:sp>
        <p:nvSpPr>
          <p:cNvPr id="6" name="Espace réservé du pied de page 5"/>
          <p:cNvSpPr>
            <a:spLocks noGrp="1"/>
          </p:cNvSpPr>
          <p:nvPr>
            <p:ph type="ftr" sz="quarter" idx="11"/>
          </p:nvPr>
        </p:nvSpPr>
        <p:spPr>
          <a:xfrm>
            <a:off x="3124200" y="6248400"/>
            <a:ext cx="2895600" cy="457200"/>
          </a:xfrm>
        </p:spPr>
        <p:txBody>
          <a:bodyPr/>
          <a:lstStyle>
            <a:lvl1pPr>
              <a:defRPr/>
            </a:lvl1pPr>
          </a:lstStyle>
          <a:p>
            <a:endParaRPr lang="fr-FR" altLang="es-ES"/>
          </a:p>
        </p:txBody>
      </p:sp>
      <p:sp>
        <p:nvSpPr>
          <p:cNvPr id="7" name="Espace réservé du numéro de diapositive 6"/>
          <p:cNvSpPr>
            <a:spLocks noGrp="1"/>
          </p:cNvSpPr>
          <p:nvPr>
            <p:ph type="sldNum" sz="quarter" idx="12"/>
          </p:nvPr>
        </p:nvSpPr>
        <p:spPr>
          <a:xfrm>
            <a:off x="6553200" y="6248400"/>
            <a:ext cx="1905000" cy="457200"/>
          </a:xfrm>
        </p:spPr>
        <p:txBody>
          <a:bodyPr/>
          <a:lstStyle>
            <a:lvl1pPr>
              <a:defRPr/>
            </a:lvl1pPr>
          </a:lstStyle>
          <a:p>
            <a:fld id="{ED2BAE14-EEA5-4CB2-A4C0-BC8C8FD1C901}" type="slidenum">
              <a:rPr lang="fr-FR" altLang="es-ES"/>
              <a:pPr/>
              <a:t>‹N°›</a:t>
            </a:fld>
            <a:endParaRPr lang="fr-FR" altLang="es-ES"/>
          </a:p>
        </p:txBody>
      </p:sp>
    </p:spTree>
    <p:extLst>
      <p:ext uri="{BB962C8B-B14F-4D97-AF65-F5344CB8AC3E}">
        <p14:creationId xmlns:p14="http://schemas.microsoft.com/office/powerpoint/2010/main" val="43989325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2400"/>
            </a:lvl1pPr>
          </a:lstStyle>
          <a:p>
            <a:r>
              <a:rPr lang="fr-FR"/>
              <a:t>Modifiez le style du titre</a:t>
            </a:r>
            <a:endParaRPr lang="es-ES"/>
          </a:p>
        </p:txBody>
      </p:sp>
      <p:sp>
        <p:nvSpPr>
          <p:cNvPr id="3" name="Espace réservé pour une image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ES"/>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2F14A5DA-B434-496D-A93A-4786ABC04BC5}" type="datetimeFigureOut">
              <a:rPr lang="es-ES" smtClean="0"/>
              <a:t>24/07/2017</a:t>
            </a:fld>
            <a:endParaRPr lang="es-ES"/>
          </a:p>
        </p:txBody>
      </p:sp>
      <p:sp>
        <p:nvSpPr>
          <p:cNvPr id="6" name="Espace réservé du pied de page 5"/>
          <p:cNvSpPr>
            <a:spLocks noGrp="1"/>
          </p:cNvSpPr>
          <p:nvPr>
            <p:ph type="ftr" sz="quarter" idx="11"/>
          </p:nvPr>
        </p:nvSpPr>
        <p:spPr/>
        <p:txBody>
          <a:bodyPr/>
          <a:lstStyle/>
          <a:p>
            <a:endParaRPr lang="es-ES"/>
          </a:p>
        </p:txBody>
      </p:sp>
      <p:sp>
        <p:nvSpPr>
          <p:cNvPr id="7" name="Espace réservé du numéro de diapositive 6"/>
          <p:cNvSpPr>
            <a:spLocks noGrp="1"/>
          </p:cNvSpPr>
          <p:nvPr>
            <p:ph type="sldNum" sz="quarter" idx="12"/>
          </p:nvPr>
        </p:nvSpPr>
        <p:spPr/>
        <p:txBody>
          <a:bodyPr/>
          <a:lstStyle/>
          <a:p>
            <a:fld id="{41766005-D408-401E-BD6A-7CDB48DCF55C}" type="slidenum">
              <a:rPr lang="es-ES" smtClean="0"/>
              <a:t>‹N°›</a:t>
            </a:fld>
            <a:endParaRPr lang="es-ES"/>
          </a:p>
        </p:txBody>
      </p:sp>
    </p:spTree>
    <p:extLst>
      <p:ext uri="{BB962C8B-B14F-4D97-AF65-F5344CB8AC3E}">
        <p14:creationId xmlns:p14="http://schemas.microsoft.com/office/powerpoint/2010/main" val="67328996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bl">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685800" y="609600"/>
            <a:ext cx="7772400" cy="1143000"/>
          </a:xfrm>
        </p:spPr>
        <p:txBody>
          <a:bodyPr/>
          <a:lstStyle/>
          <a:p>
            <a:r>
              <a:rPr lang="fr-FR"/>
              <a:t>Cliquez pour modifier le style du titre</a:t>
            </a:r>
            <a:endParaRPr lang="es-ES"/>
          </a:p>
        </p:txBody>
      </p:sp>
      <p:sp>
        <p:nvSpPr>
          <p:cNvPr id="3" name="Espace réservé du tableau 2"/>
          <p:cNvSpPr>
            <a:spLocks noGrp="1"/>
          </p:cNvSpPr>
          <p:nvPr>
            <p:ph type="tbl" idx="1"/>
          </p:nvPr>
        </p:nvSpPr>
        <p:spPr>
          <a:xfrm>
            <a:off x="685800" y="1981200"/>
            <a:ext cx="7772400" cy="4114800"/>
          </a:xfrm>
        </p:spPr>
        <p:txBody>
          <a:bodyPr/>
          <a:lstStyle/>
          <a:p>
            <a:pPr lvl="0"/>
            <a:endParaRPr lang="es-ES" noProof="0"/>
          </a:p>
        </p:txBody>
      </p:sp>
      <p:sp>
        <p:nvSpPr>
          <p:cNvPr id="4" name="Rectangle 6"/>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5" name="Rectangle 7"/>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6" name="Rectangle 8"/>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E4EE16F-AC0B-40F9-98D6-1971AFE1B50E}" type="slidenum">
              <a:rPr kumimoji="0" lang="fr-FR" sz="1400" b="0" i="0" u="none" strike="noStrike" kern="1200" cap="none" spc="0" normalizeH="0" baseline="0" noProof="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fr-FR" sz="1400" b="0"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62860280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5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4050"/>
            </a:lvl1pPr>
          </a:lstStyle>
          <a:p>
            <a:r>
              <a:rPr lang="fr-FR"/>
              <a:t>Modifiez le style du titre</a:t>
            </a:r>
            <a:endParaRPr lang="en-US" dirty="0"/>
          </a:p>
        </p:txBody>
      </p:sp>
      <p:sp>
        <p:nvSpPr>
          <p:cNvPr id="3" name="Subtitle 2"/>
          <p:cNvSpPr>
            <a:spLocks noGrp="1"/>
          </p:cNvSpPr>
          <p:nvPr>
            <p:ph type="subTitle" idx="1"/>
          </p:nvPr>
        </p:nvSpPr>
        <p:spPr>
          <a:xfrm>
            <a:off x="1368955" y="4344994"/>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342878" indent="0" algn="ctr">
              <a:buNone/>
              <a:defRPr>
                <a:solidFill>
                  <a:schemeClr val="tx1">
                    <a:tint val="75000"/>
                  </a:schemeClr>
                </a:solidFill>
              </a:defRPr>
            </a:lvl2pPr>
            <a:lvl3pPr marL="685755" indent="0" algn="ctr">
              <a:buNone/>
              <a:defRPr>
                <a:solidFill>
                  <a:schemeClr val="tx1">
                    <a:tint val="75000"/>
                  </a:schemeClr>
                </a:solidFill>
              </a:defRPr>
            </a:lvl3pPr>
            <a:lvl4pPr marL="1028633" indent="0" algn="ctr">
              <a:buNone/>
              <a:defRPr>
                <a:solidFill>
                  <a:schemeClr val="tx1">
                    <a:tint val="75000"/>
                  </a:schemeClr>
                </a:solidFill>
              </a:defRPr>
            </a:lvl4pPr>
            <a:lvl5pPr marL="1371511" indent="0" algn="ctr">
              <a:buNone/>
              <a:defRPr>
                <a:solidFill>
                  <a:schemeClr val="tx1">
                    <a:tint val="75000"/>
                  </a:schemeClr>
                </a:solidFill>
              </a:defRPr>
            </a:lvl5pPr>
            <a:lvl6pPr marL="1714389" indent="0" algn="ctr">
              <a:buNone/>
              <a:defRPr>
                <a:solidFill>
                  <a:schemeClr val="tx1">
                    <a:tint val="75000"/>
                  </a:schemeClr>
                </a:solidFill>
              </a:defRPr>
            </a:lvl6pPr>
            <a:lvl7pPr marL="2057267" indent="0" algn="ctr">
              <a:buNone/>
              <a:defRPr>
                <a:solidFill>
                  <a:schemeClr val="tx1">
                    <a:tint val="75000"/>
                  </a:schemeClr>
                </a:solidFill>
              </a:defRPr>
            </a:lvl7pPr>
            <a:lvl8pPr marL="2400144" indent="0" algn="ctr">
              <a:buNone/>
              <a:defRPr>
                <a:solidFill>
                  <a:schemeClr val="tx1">
                    <a:tint val="75000"/>
                  </a:schemeClr>
                </a:solidFill>
              </a:defRPr>
            </a:lvl8pPr>
            <a:lvl9pPr marL="2743022" indent="0" algn="ctr">
              <a:buNone/>
              <a:defRPr>
                <a:solidFill>
                  <a:schemeClr val="tx1">
                    <a:tint val="75000"/>
                  </a:schemeClr>
                </a:solidFill>
              </a:defRPr>
            </a:lvl9pPr>
          </a:lstStyle>
          <a:p>
            <a:r>
              <a:rPr lang="fr-FR"/>
              <a:t>Modifier le style des sous-titres du masque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7500" b="0" i="1" u="none" strike="noStrike" kern="0" cap="none" spc="-113" normalizeH="0" baseline="0" noProof="0" dirty="0" smtClean="0">
                <a:ln w="3175">
                  <a:noFill/>
                </a:ln>
                <a:gradFill flip="none" rotWithShape="1">
                  <a:gsLst>
                    <a:gs pos="0">
                      <a:schemeClr val="tx1">
                        <a:lumMod val="65000"/>
                      </a:schemeClr>
                    </a:gs>
                    <a:gs pos="50000">
                      <a:schemeClr val="tx1"/>
                    </a:gs>
                  </a:gsLst>
                  <a:lin ang="5400000" scaled="1"/>
                  <a:tileRect/>
                </a:gradFill>
                <a:effectLst>
                  <a:outerShdw blurRad="50800" dist="38100" dir="2700000" algn="tl" rotWithShape="0">
                    <a:prstClr val="black">
                      <a:alpha val="40000"/>
                    </a:prstClr>
                  </a:outerShdw>
                  <a:reflection blurRad="6350" stA="55000" endA="300" endPos="45500" dir="5400000" sy="-100000" algn="bl" rotWithShape="0"/>
                </a:effectLst>
                <a:uLnTx/>
                <a:uFillTx/>
                <a:latin typeface="+mn-lt"/>
                <a:ea typeface="+mn-ea"/>
                <a:cs typeface="Arial" charset="0"/>
              </a:defRPr>
            </a:lvl1pPr>
          </a:lstStyle>
          <a:p>
            <a:pPr lvl="0"/>
            <a:r>
              <a:rPr lang="en-US" dirty="0"/>
              <a:t>click to…</a:t>
            </a:r>
          </a:p>
        </p:txBody>
      </p:sp>
    </p:spTree>
    <p:extLst>
      <p:ext uri="{BB962C8B-B14F-4D97-AF65-F5344CB8AC3E}">
        <p14:creationId xmlns:p14="http://schemas.microsoft.com/office/powerpoint/2010/main" val="76575116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dgm">
  <p:cSld name="Titre et graphique ou organigramme hiérarchique">
    <p:spTree>
      <p:nvGrpSpPr>
        <p:cNvPr id="1" name=""/>
        <p:cNvGrpSpPr/>
        <p:nvPr/>
      </p:nvGrpSpPr>
      <p:grpSpPr>
        <a:xfrm>
          <a:off x="0" y="0"/>
          <a:ext cx="0" cy="0"/>
          <a:chOff x="0" y="0"/>
          <a:chExt cx="0" cy="0"/>
        </a:xfrm>
      </p:grpSpPr>
      <p:sp>
        <p:nvSpPr>
          <p:cNvPr id="2" name="Titre 1"/>
          <p:cNvSpPr>
            <a:spLocks noGrp="1"/>
          </p:cNvSpPr>
          <p:nvPr>
            <p:ph type="title"/>
          </p:nvPr>
        </p:nvSpPr>
        <p:spPr>
          <a:xfrm>
            <a:off x="685800" y="609600"/>
            <a:ext cx="7772400" cy="1143000"/>
          </a:xfrm>
        </p:spPr>
        <p:txBody>
          <a:bodyPr/>
          <a:lstStyle/>
          <a:p>
            <a:r>
              <a:rPr lang="fr-FR"/>
              <a:t>Cliquez pour modifier le style du titre</a:t>
            </a:r>
            <a:endParaRPr lang="es-ES"/>
          </a:p>
        </p:txBody>
      </p:sp>
      <p:sp>
        <p:nvSpPr>
          <p:cNvPr id="3" name="Espace réservé du graphique SmartArt 2"/>
          <p:cNvSpPr>
            <a:spLocks noGrp="1"/>
          </p:cNvSpPr>
          <p:nvPr>
            <p:ph type="dgm" idx="1"/>
          </p:nvPr>
        </p:nvSpPr>
        <p:spPr>
          <a:xfrm>
            <a:off x="685800" y="1981200"/>
            <a:ext cx="7772400" cy="4114800"/>
          </a:xfrm>
        </p:spPr>
        <p:txBody>
          <a:bodyPr/>
          <a:lstStyle/>
          <a:p>
            <a:endParaRPr lang="es-ES"/>
          </a:p>
        </p:txBody>
      </p:sp>
      <p:sp>
        <p:nvSpPr>
          <p:cNvPr id="4" name="Espace réservé de la date 3"/>
          <p:cNvSpPr>
            <a:spLocks noGrp="1"/>
          </p:cNvSpPr>
          <p:nvPr>
            <p:ph type="dt" sz="half" idx="10"/>
          </p:nvPr>
        </p:nvSpPr>
        <p:spPr>
          <a:xfrm>
            <a:off x="685800" y="6248400"/>
            <a:ext cx="1905000" cy="457200"/>
          </a:xfrm>
        </p:spPr>
        <p:txBody>
          <a:bodyPr/>
          <a:lstStyle>
            <a:lvl1pPr>
              <a:defRPr/>
            </a:lvl1pPr>
          </a:lstStyle>
          <a:p>
            <a:endParaRPr lang="fr-FR"/>
          </a:p>
        </p:txBody>
      </p:sp>
      <p:sp>
        <p:nvSpPr>
          <p:cNvPr id="5" name="Espace réservé du pied de page 4"/>
          <p:cNvSpPr>
            <a:spLocks noGrp="1"/>
          </p:cNvSpPr>
          <p:nvPr>
            <p:ph type="ftr" sz="quarter" idx="11"/>
          </p:nvPr>
        </p:nvSpPr>
        <p:spPr>
          <a:xfrm>
            <a:off x="3124200" y="6248400"/>
            <a:ext cx="2895600" cy="457200"/>
          </a:xfrm>
        </p:spPr>
        <p:txBody>
          <a:bodyPr/>
          <a:lstStyle>
            <a:lvl1pPr>
              <a:defRPr/>
            </a:lvl1pPr>
          </a:lstStyle>
          <a:p>
            <a:endParaRPr lang="fr-FR"/>
          </a:p>
        </p:txBody>
      </p:sp>
      <p:sp>
        <p:nvSpPr>
          <p:cNvPr id="6" name="Espace réservé du numéro de diapositive 5"/>
          <p:cNvSpPr>
            <a:spLocks noGrp="1"/>
          </p:cNvSpPr>
          <p:nvPr>
            <p:ph type="sldNum" sz="quarter" idx="12"/>
          </p:nvPr>
        </p:nvSpPr>
        <p:spPr>
          <a:xfrm>
            <a:off x="6553200" y="6248400"/>
            <a:ext cx="1905000" cy="457200"/>
          </a:xfrm>
        </p:spPr>
        <p:txBody>
          <a:bodyPr/>
          <a:lstStyle>
            <a:lvl1pPr>
              <a:defRPr/>
            </a:lvl1pPr>
          </a:lstStyle>
          <a:p>
            <a:fld id="{77AFB883-4367-4249-963E-06144CCD4D83}" type="slidenum">
              <a:rPr lang="fr-FR"/>
              <a:pPr/>
              <a:t>‹N°›</a:t>
            </a:fld>
            <a:endParaRPr lang="fr-FR"/>
          </a:p>
        </p:txBody>
      </p:sp>
    </p:spTree>
    <p:extLst>
      <p:ext uri="{BB962C8B-B14F-4D97-AF65-F5344CB8AC3E}">
        <p14:creationId xmlns:p14="http://schemas.microsoft.com/office/powerpoint/2010/main" val="17575347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fr-FR"/>
              <a:t>Modifiez le style du titre</a:t>
            </a:r>
            <a:endParaRPr lang="en-US" dirty="0"/>
          </a:p>
        </p:txBody>
      </p:sp>
      <p:sp>
        <p:nvSpPr>
          <p:cNvPr id="3" name="Date Placeholder 2"/>
          <p:cNvSpPr>
            <a:spLocks noGrp="1"/>
          </p:cNvSpPr>
          <p:nvPr>
            <p:ph type="dt" sz="half" idx="10"/>
          </p:nvPr>
        </p:nvSpPr>
        <p:spPr/>
        <p:txBody>
          <a:bodyPr/>
          <a:lstStyle/>
          <a:p>
            <a:fld id="{12032438-7458-4815-8EFE-1979B7348AC7}" type="datetimeFigureOut">
              <a:rPr lang="fr-FR" smtClean="0"/>
              <a:t>24/07/2017</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3ACC9A01-43FB-4A25-ABD9-2CC97F70973C}" type="slidenum">
              <a:rPr lang="fr-FR" smtClean="0"/>
              <a:t>‹N°›</a:t>
            </a:fld>
            <a:endParaRPr lang="fr-FR"/>
          </a:p>
        </p:txBody>
      </p:sp>
    </p:spTree>
    <p:extLst>
      <p:ext uri="{BB962C8B-B14F-4D97-AF65-F5344CB8AC3E}">
        <p14:creationId xmlns:p14="http://schemas.microsoft.com/office/powerpoint/2010/main" val="655766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032438-7458-4815-8EFE-1979B7348AC7}" type="datetimeFigureOut">
              <a:rPr lang="fr-FR" smtClean="0"/>
              <a:t>24/07/2017</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3ACC9A01-43FB-4A25-ABD9-2CC97F70973C}" type="slidenum">
              <a:rPr lang="fr-FR" smtClean="0"/>
              <a:t>‹N°›</a:t>
            </a:fld>
            <a:endParaRPr lang="fr-FR"/>
          </a:p>
        </p:txBody>
      </p:sp>
    </p:spTree>
    <p:extLst>
      <p:ext uri="{BB962C8B-B14F-4D97-AF65-F5344CB8AC3E}">
        <p14:creationId xmlns:p14="http://schemas.microsoft.com/office/powerpoint/2010/main" val="2237775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12032438-7458-4815-8EFE-1979B7348AC7}" type="datetimeFigureOut">
              <a:rPr lang="fr-FR" smtClean="0"/>
              <a:t>24/07/2017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ACC9A01-43FB-4A25-ABD9-2CC97F70973C}" type="slidenum">
              <a:rPr lang="fr-FR" smtClean="0"/>
              <a:t>‹N°›</a:t>
            </a:fld>
            <a:endParaRPr lang="fr-FR"/>
          </a:p>
        </p:txBody>
      </p:sp>
    </p:spTree>
    <p:extLst>
      <p:ext uri="{BB962C8B-B14F-4D97-AF65-F5344CB8AC3E}">
        <p14:creationId xmlns:p14="http://schemas.microsoft.com/office/powerpoint/2010/main" val="1783083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fr-FR"/>
              <a:t>Modifiez le style du titre</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12032438-7458-4815-8EFE-1979B7348AC7}" type="datetimeFigureOut">
              <a:rPr lang="fr-FR" smtClean="0"/>
              <a:t>24/07/2017</a:t>
            </a:fld>
            <a:endParaRPr lang="fr-FR"/>
          </a:p>
        </p:txBody>
      </p:sp>
      <p:sp>
        <p:nvSpPr>
          <p:cNvPr id="6" name="Footer Placeholder 5"/>
          <p:cNvSpPr>
            <a:spLocks noGrp="1"/>
          </p:cNvSpPr>
          <p:nvPr>
            <p:ph type="ftr" sz="quarter" idx="11"/>
          </p:nvPr>
        </p:nvSpPr>
        <p:spPr>
          <a:xfrm>
            <a:off x="533400" y="6172200"/>
            <a:ext cx="5811724" cy="365125"/>
          </a:xfrm>
        </p:spPr>
        <p:txBody>
          <a:bodyPr/>
          <a:lstStyle/>
          <a:p>
            <a:endParaRPr lang="fr-FR"/>
          </a:p>
        </p:txBody>
      </p:sp>
      <p:sp>
        <p:nvSpPr>
          <p:cNvPr id="7" name="Slide Number Placeholder 6"/>
          <p:cNvSpPr>
            <a:spLocks noGrp="1"/>
          </p:cNvSpPr>
          <p:nvPr>
            <p:ph type="sldNum" sz="quarter" idx="12"/>
          </p:nvPr>
        </p:nvSpPr>
        <p:spPr/>
        <p:txBody>
          <a:bodyPr/>
          <a:lstStyle/>
          <a:p>
            <a:fld id="{3ACC9A01-43FB-4A25-ABD9-2CC97F70973C}" type="slidenum">
              <a:rPr lang="fr-FR" smtClean="0"/>
              <a:t>‹N°›</a:t>
            </a:fld>
            <a:endParaRPr lang="fr-FR"/>
          </a:p>
        </p:txBody>
      </p:sp>
    </p:spTree>
    <p:extLst>
      <p:ext uri="{BB962C8B-B14F-4D97-AF65-F5344CB8AC3E}">
        <p14:creationId xmlns:p14="http://schemas.microsoft.com/office/powerpoint/2010/main" val="2953187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3" Type="http://schemas.openxmlformats.org/officeDocument/2006/relationships/slideLayout" Target="../slideLayouts/slideLayout37.xml"/><Relationship Id="rId21" Type="http://schemas.openxmlformats.org/officeDocument/2006/relationships/slideLayout" Target="../slideLayouts/slideLayout55.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image" Target="../media/image3.png"/><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image" Target="../media/image2.png"/><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image" Target="../media/image1.jpeg"/><Relationship Id="rId10" Type="http://schemas.openxmlformats.org/officeDocument/2006/relationships/slideLayout" Target="../slideLayouts/slideLayout44.xml"/><Relationship Id="rId19" Type="http://schemas.openxmlformats.org/officeDocument/2006/relationships/slideLayout" Target="../slideLayouts/slideLayout53.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12032438-7458-4815-8EFE-1979B7348AC7}" type="datetimeFigureOut">
              <a:rPr lang="fr-FR" smtClean="0"/>
              <a:t>24/07/2017</a:t>
            </a:fld>
            <a:endParaRPr lang="fr-FR"/>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fr-FR"/>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3ACC9A01-43FB-4A25-ABD9-2CC97F70973C}" type="slidenum">
              <a:rPr lang="fr-FR" smtClean="0"/>
              <a:t>‹N°›</a:t>
            </a:fld>
            <a:endParaRPr lang="fr-FR"/>
          </a:p>
        </p:txBody>
      </p:sp>
    </p:spTree>
    <p:extLst>
      <p:ext uri="{BB962C8B-B14F-4D97-AF65-F5344CB8AC3E}">
        <p14:creationId xmlns:p14="http://schemas.microsoft.com/office/powerpoint/2010/main" val="2632876091"/>
      </p:ext>
    </p:extLst>
  </p:cSld>
  <p:clrMap bg1="dk1" tx1="lt1" bg2="dk2" tx2="lt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 id="2147483799" r:id="rId14"/>
    <p:sldLayoutId id="2147483800" r:id="rId15"/>
    <p:sldLayoutId id="2147483801" r:id="rId16"/>
    <p:sldLayoutId id="2147483802"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50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50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50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12032438-7458-4815-8EFE-1979B7348AC7}" type="datetimeFigureOut">
              <a:rPr lang="fr-FR" smtClean="0"/>
              <a:t>24/07/2017</a:t>
            </a:fld>
            <a:endParaRPr lang="fr-FR"/>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fr-FR"/>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3ACC9A01-43FB-4A25-ABD9-2CC97F70973C}" type="slidenum">
              <a:rPr lang="fr-FR" smtClean="0"/>
              <a:t>‹N°›</a:t>
            </a:fld>
            <a:endParaRPr lang="fr-FR"/>
          </a:p>
        </p:txBody>
      </p:sp>
    </p:spTree>
    <p:extLst>
      <p:ext uri="{BB962C8B-B14F-4D97-AF65-F5344CB8AC3E}">
        <p14:creationId xmlns:p14="http://schemas.microsoft.com/office/powerpoint/2010/main" val="2277686924"/>
      </p:ext>
    </p:extLst>
  </p:cSld>
  <p:clrMap bg1="dk1" tx1="lt1" bg2="dk2" tx2="lt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 id="2147483817" r:id="rId14"/>
    <p:sldLayoutId id="2147483818" r:id="rId15"/>
    <p:sldLayoutId id="2147483819" r:id="rId16"/>
    <p:sldLayoutId id="2147483820"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93"/>
            <a:ext cx="8382000" cy="498598"/>
          </a:xfrm>
          <a:prstGeom prst="rect">
            <a:avLst/>
          </a:prstGeom>
        </p:spPr>
        <p:txBody>
          <a:bodyPr vert="horz" wrap="square" lIns="0" tIns="0" rIns="0" bIns="0" rtlCol="0" anchor="t">
            <a:spAutoFit/>
          </a:bodyPr>
          <a:lstStyle/>
          <a:p>
            <a:r>
              <a:rPr lang="fr-FR"/>
              <a:t>Modifiez le style du titre</a:t>
            </a:r>
            <a:endParaRPr lang="en-US" dirty="0"/>
          </a:p>
        </p:txBody>
      </p:sp>
      <p:sp>
        <p:nvSpPr>
          <p:cNvPr id="3" name="Text Placeholder 2"/>
          <p:cNvSpPr>
            <a:spLocks noGrp="1"/>
          </p:cNvSpPr>
          <p:nvPr>
            <p:ph type="body" idx="1"/>
          </p:nvPr>
        </p:nvSpPr>
        <p:spPr>
          <a:xfrm>
            <a:off x="381000" y="1412881"/>
            <a:ext cx="8382000" cy="1601977"/>
          </a:xfrm>
          <a:prstGeom prst="rect">
            <a:avLst/>
          </a:prstGeom>
        </p:spPr>
        <p:txBody>
          <a:bodyPr vert="horz" lIns="0" tIns="0" rIns="0" bIns="0" rtlCol="0">
            <a:sp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Tree>
    <p:extLst>
      <p:ext uri="{BB962C8B-B14F-4D97-AF65-F5344CB8AC3E}">
        <p14:creationId xmlns:p14="http://schemas.microsoft.com/office/powerpoint/2010/main" val="1245377732"/>
      </p:ext>
    </p:extLst>
  </p:cSld>
  <p:clrMap bg1="dk1" tx1="lt1" bg2="dk2" tx2="lt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 id="2147483833" r:id="rId12"/>
    <p:sldLayoutId id="2147483834" r:id="rId13"/>
    <p:sldLayoutId id="2147483835" r:id="rId14"/>
    <p:sldLayoutId id="2147483836" r:id="rId15"/>
    <p:sldLayoutId id="2147483837" r:id="rId16"/>
    <p:sldLayoutId id="2147483838" r:id="rId17"/>
    <p:sldLayoutId id="2147483839" r:id="rId18"/>
    <p:sldLayoutId id="2147483840" r:id="rId19"/>
    <p:sldLayoutId id="2147483841" r:id="rId20"/>
    <p:sldLayoutId id="2147483842" r:id="rId21"/>
  </p:sldLayoutIdLst>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xStyles>
    <p:titleStyle>
      <a:lvl1pPr algn="l" defTabSz="685755" rtl="0" eaLnBrk="1" latinLnBrk="0" hangingPunct="1">
        <a:lnSpc>
          <a:spcPct val="90000"/>
        </a:lnSpc>
        <a:spcBef>
          <a:spcPct val="0"/>
        </a:spcBef>
        <a:buNone/>
        <a:defRPr lang="en-US" sz="3600" b="0" kern="1200" cap="none" spc="-113"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297649" indent="-297649" algn="l" defTabSz="685755" rtl="0" eaLnBrk="1" latinLnBrk="0" hangingPunct="1">
        <a:lnSpc>
          <a:spcPct val="90000"/>
        </a:lnSpc>
        <a:spcBef>
          <a:spcPct val="20000"/>
        </a:spcBef>
        <a:buFontTx/>
        <a:buBlip>
          <a:blip r:embed="rId24"/>
        </a:buBlip>
        <a:defRPr sz="2400" kern="1200">
          <a:solidFill>
            <a:schemeClr val="tx1"/>
          </a:solidFill>
          <a:latin typeface="+mn-lt"/>
          <a:ea typeface="+mn-ea"/>
          <a:cs typeface="+mn-cs"/>
        </a:defRPr>
      </a:lvl1pPr>
      <a:lvl2pPr marL="685783" indent="-297649" algn="l" defTabSz="685755" rtl="0" eaLnBrk="1" latinLnBrk="0" hangingPunct="1">
        <a:lnSpc>
          <a:spcPct val="90000"/>
        </a:lnSpc>
        <a:spcBef>
          <a:spcPct val="20000"/>
        </a:spcBef>
        <a:buFontTx/>
        <a:buBlip>
          <a:blip r:embed="rId25"/>
        </a:buBlip>
        <a:defRPr sz="2100" kern="1200">
          <a:solidFill>
            <a:schemeClr val="tx1"/>
          </a:solidFill>
          <a:latin typeface="+mn-lt"/>
          <a:ea typeface="+mn-ea"/>
          <a:cs typeface="+mn-cs"/>
        </a:defRPr>
      </a:lvl2pPr>
      <a:lvl3pPr marL="944143" indent="-258359" algn="l" defTabSz="685755" rtl="0" eaLnBrk="1" latinLnBrk="0" hangingPunct="1">
        <a:lnSpc>
          <a:spcPct val="90000"/>
        </a:lnSpc>
        <a:spcBef>
          <a:spcPct val="20000"/>
        </a:spcBef>
        <a:buFontTx/>
        <a:buBlip>
          <a:blip r:embed="rId25"/>
        </a:buBlip>
        <a:defRPr sz="1800" kern="1200">
          <a:solidFill>
            <a:schemeClr val="tx1"/>
          </a:solidFill>
          <a:latin typeface="+mn-lt"/>
          <a:ea typeface="+mn-ea"/>
          <a:cs typeface="+mn-cs"/>
        </a:defRPr>
      </a:lvl3pPr>
      <a:lvl4pPr marL="1203692" indent="-259550" algn="l" defTabSz="685755" rtl="0" eaLnBrk="1" latinLnBrk="0" hangingPunct="1">
        <a:lnSpc>
          <a:spcPct val="90000"/>
        </a:lnSpc>
        <a:spcBef>
          <a:spcPct val="20000"/>
        </a:spcBef>
        <a:buFontTx/>
        <a:buBlip>
          <a:blip r:embed="rId25"/>
        </a:buBlip>
        <a:defRPr sz="1800" kern="1200">
          <a:solidFill>
            <a:schemeClr val="tx1"/>
          </a:solidFill>
          <a:latin typeface="+mn-lt"/>
          <a:ea typeface="+mn-ea"/>
          <a:cs typeface="+mn-cs"/>
        </a:defRPr>
      </a:lvl4pPr>
      <a:lvl5pPr marL="1456099" indent="-252407" algn="l" defTabSz="685755" rtl="0" eaLnBrk="1" latinLnBrk="0" hangingPunct="1">
        <a:lnSpc>
          <a:spcPct val="90000"/>
        </a:lnSpc>
        <a:spcBef>
          <a:spcPct val="20000"/>
        </a:spcBef>
        <a:buFontTx/>
        <a:buBlip>
          <a:blip r:embed="rId25"/>
        </a:buBlip>
        <a:defRPr sz="1800" kern="1200">
          <a:solidFill>
            <a:schemeClr val="tx1"/>
          </a:solidFill>
          <a:latin typeface="+mn-lt"/>
          <a:ea typeface="+mn-ea"/>
          <a:cs typeface="+mn-cs"/>
        </a:defRPr>
      </a:lvl5pPr>
      <a:lvl6pPr marL="1885827" indent="-171439" algn="l" defTabSz="685755"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05" indent="-171439" algn="l" defTabSz="685755"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583" indent="-171439" algn="l" defTabSz="685755"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461" indent="-171439" algn="l" defTabSz="685755"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55" rtl="0" eaLnBrk="1" latinLnBrk="0" hangingPunct="1">
        <a:defRPr sz="1350" kern="1200">
          <a:solidFill>
            <a:schemeClr val="tx1"/>
          </a:solidFill>
          <a:latin typeface="+mn-lt"/>
          <a:ea typeface="+mn-ea"/>
          <a:cs typeface="+mn-cs"/>
        </a:defRPr>
      </a:lvl1pPr>
      <a:lvl2pPr marL="342878" algn="l" defTabSz="685755" rtl="0" eaLnBrk="1" latinLnBrk="0" hangingPunct="1">
        <a:defRPr sz="1350" kern="1200">
          <a:solidFill>
            <a:schemeClr val="tx1"/>
          </a:solidFill>
          <a:latin typeface="+mn-lt"/>
          <a:ea typeface="+mn-ea"/>
          <a:cs typeface="+mn-cs"/>
        </a:defRPr>
      </a:lvl2pPr>
      <a:lvl3pPr marL="685755" algn="l" defTabSz="685755" rtl="0" eaLnBrk="1" latinLnBrk="0" hangingPunct="1">
        <a:defRPr sz="1350" kern="1200">
          <a:solidFill>
            <a:schemeClr val="tx1"/>
          </a:solidFill>
          <a:latin typeface="+mn-lt"/>
          <a:ea typeface="+mn-ea"/>
          <a:cs typeface="+mn-cs"/>
        </a:defRPr>
      </a:lvl3pPr>
      <a:lvl4pPr marL="1028633" algn="l" defTabSz="685755" rtl="0" eaLnBrk="1" latinLnBrk="0" hangingPunct="1">
        <a:defRPr sz="1350" kern="1200">
          <a:solidFill>
            <a:schemeClr val="tx1"/>
          </a:solidFill>
          <a:latin typeface="+mn-lt"/>
          <a:ea typeface="+mn-ea"/>
          <a:cs typeface="+mn-cs"/>
        </a:defRPr>
      </a:lvl4pPr>
      <a:lvl5pPr marL="1371511" algn="l" defTabSz="685755" rtl="0" eaLnBrk="1" latinLnBrk="0" hangingPunct="1">
        <a:defRPr sz="1350" kern="1200">
          <a:solidFill>
            <a:schemeClr val="tx1"/>
          </a:solidFill>
          <a:latin typeface="+mn-lt"/>
          <a:ea typeface="+mn-ea"/>
          <a:cs typeface="+mn-cs"/>
        </a:defRPr>
      </a:lvl5pPr>
      <a:lvl6pPr marL="1714389" algn="l" defTabSz="685755" rtl="0" eaLnBrk="1" latinLnBrk="0" hangingPunct="1">
        <a:defRPr sz="1350" kern="1200">
          <a:solidFill>
            <a:schemeClr val="tx1"/>
          </a:solidFill>
          <a:latin typeface="+mn-lt"/>
          <a:ea typeface="+mn-ea"/>
          <a:cs typeface="+mn-cs"/>
        </a:defRPr>
      </a:lvl6pPr>
      <a:lvl7pPr marL="2057267" algn="l" defTabSz="685755" rtl="0" eaLnBrk="1" latinLnBrk="0" hangingPunct="1">
        <a:defRPr sz="1350" kern="1200">
          <a:solidFill>
            <a:schemeClr val="tx1"/>
          </a:solidFill>
          <a:latin typeface="+mn-lt"/>
          <a:ea typeface="+mn-ea"/>
          <a:cs typeface="+mn-cs"/>
        </a:defRPr>
      </a:lvl7pPr>
      <a:lvl8pPr marL="2400144" algn="l" defTabSz="685755" rtl="0" eaLnBrk="1" latinLnBrk="0" hangingPunct="1">
        <a:defRPr sz="1350" kern="1200">
          <a:solidFill>
            <a:schemeClr val="tx1"/>
          </a:solidFill>
          <a:latin typeface="+mn-lt"/>
          <a:ea typeface="+mn-ea"/>
          <a:cs typeface="+mn-cs"/>
        </a:defRPr>
      </a:lvl8pPr>
      <a:lvl9pPr marL="2743022" algn="l" defTabSz="685755"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Layout" Target="../slideLayouts/slideLayout49.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49.xml"/><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49.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4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9.jpg"/><Relationship Id="rId1" Type="http://schemas.openxmlformats.org/officeDocument/2006/relationships/slideLayout" Target="../slideLayouts/slideLayout38.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A50321-5933-4894-BBD7-5945EF38EE61}"/>
              </a:ext>
            </a:extLst>
          </p:cNvPr>
          <p:cNvSpPr>
            <a:spLocks noGrp="1"/>
          </p:cNvSpPr>
          <p:nvPr>
            <p:ph type="ctrTitle"/>
          </p:nvPr>
        </p:nvSpPr>
        <p:spPr/>
        <p:txBody>
          <a:bodyPr/>
          <a:lstStyle/>
          <a:p>
            <a:r>
              <a:rPr lang="es-ES" dirty="0"/>
              <a:t>MEGA URÉTER PRIMARIO</a:t>
            </a:r>
            <a:br>
              <a:rPr lang="es-ES" dirty="0"/>
            </a:br>
            <a:endParaRPr lang="fr-FR" dirty="0"/>
          </a:p>
        </p:txBody>
      </p:sp>
      <p:sp>
        <p:nvSpPr>
          <p:cNvPr id="3" name="Sous-titre 2">
            <a:extLst>
              <a:ext uri="{FF2B5EF4-FFF2-40B4-BE49-F238E27FC236}">
                <a16:creationId xmlns:a16="http://schemas.microsoft.com/office/drawing/2014/main" id="{12FBB847-72D8-47AD-AF88-E5606956FC20}"/>
              </a:ext>
            </a:extLst>
          </p:cNvPr>
          <p:cNvSpPr>
            <a:spLocks noGrp="1"/>
          </p:cNvSpPr>
          <p:nvPr>
            <p:ph type="subTitle" idx="1"/>
          </p:nvPr>
        </p:nvSpPr>
        <p:spPr/>
        <p:txBody>
          <a:bodyPr/>
          <a:lstStyle/>
          <a:p>
            <a:r>
              <a:rPr lang="es-ES" b="1" dirty="0">
                <a:solidFill>
                  <a:schemeClr val="tx1"/>
                </a:solidFill>
              </a:rPr>
              <a:t>VERSIÓN CORTA</a:t>
            </a:r>
            <a:endParaRPr lang="fr-FR" b="1" dirty="0">
              <a:solidFill>
                <a:schemeClr val="tx1"/>
              </a:solidFill>
            </a:endParaRPr>
          </a:p>
        </p:txBody>
      </p:sp>
    </p:spTree>
    <p:extLst>
      <p:ext uri="{BB962C8B-B14F-4D97-AF65-F5344CB8AC3E}">
        <p14:creationId xmlns:p14="http://schemas.microsoft.com/office/powerpoint/2010/main" val="2242484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1"/>
          <p:cNvSpPr>
            <a:spLocks noGrp="1"/>
          </p:cNvSpPr>
          <p:nvPr>
            <p:ph type="title"/>
          </p:nvPr>
        </p:nvSpPr>
        <p:spPr>
          <a:xfrm>
            <a:off x="0" y="320377"/>
            <a:ext cx="9036496" cy="609398"/>
          </a:xfrm>
        </p:spPr>
        <p:txBody>
          <a:bodyPr/>
          <a:lstStyle/>
          <a:p>
            <a:pPr algn="ctr"/>
            <a:r>
              <a:rPr lang="es-ES" sz="4400" b="1" dirty="0">
                <a:effectLst>
                  <a:outerShdw blurRad="38100" dist="38100" dir="2700000" algn="tl">
                    <a:srgbClr val="000000">
                      <a:alpha val="43137"/>
                    </a:srgbClr>
                  </a:outerShdw>
                </a:effectLst>
              </a:rPr>
              <a:t>Pared del mega uréter dilatado (1975)</a:t>
            </a:r>
            <a:endParaRPr lang="fr-FR" sz="4400" b="1" dirty="0">
              <a:effectLst>
                <a:outerShdw blurRad="38100" dist="38100" dir="2700000" algn="tl">
                  <a:srgbClr val="000000">
                    <a:alpha val="43137"/>
                  </a:srgbClr>
                </a:outerShdw>
              </a:effectLst>
            </a:endParaRPr>
          </a:p>
        </p:txBody>
      </p:sp>
      <p:pic>
        <p:nvPicPr>
          <p:cNvPr id="5" name="Espace réservé de l'image en ligne 4"/>
          <p:cNvPicPr>
            <a:picLocks noGrp="1" noChangeAspect="1"/>
          </p:cNvPicPr>
          <p:nvPr>
            <p:ph type="clipArt" sz="half" idx="2"/>
          </p:nvPr>
        </p:nvPicPr>
        <p:blipFill>
          <a:blip r:embed="rId2">
            <a:extLst>
              <a:ext uri="{28A0092B-C50C-407E-A947-70E740481C1C}">
                <a14:useLocalDpi xmlns:a14="http://schemas.microsoft.com/office/drawing/2010/main" val="0"/>
              </a:ext>
            </a:extLst>
          </a:blip>
          <a:stretch>
            <a:fillRect/>
          </a:stretch>
        </p:blipFill>
        <p:spPr>
          <a:xfrm>
            <a:off x="683568" y="1268760"/>
            <a:ext cx="7804519" cy="4875508"/>
          </a:xfrm>
        </p:spPr>
      </p:pic>
      <p:sp>
        <p:nvSpPr>
          <p:cNvPr id="8" name="Sous-titre 2"/>
          <p:cNvSpPr txBox="1">
            <a:spLocks/>
          </p:cNvSpPr>
          <p:nvPr/>
        </p:nvSpPr>
        <p:spPr>
          <a:xfrm>
            <a:off x="57150" y="6381328"/>
            <a:ext cx="9086850" cy="332399"/>
          </a:xfrm>
          <a:prstGeom prst="rect">
            <a:avLst/>
          </a:prstGeom>
        </p:spPr>
        <p:txBody>
          <a:bodyPr vert="horz" wrap="square" lIns="0" tIns="0" rIns="0" bIns="0" rtlCol="0">
            <a:spAutoFit/>
          </a:bodyPr>
          <a:lstStyle>
            <a:lvl1pPr marL="297649" indent="-297649" algn="l" defTabSz="685755" rtl="0" eaLnBrk="1" latinLnBrk="0" hangingPunct="1">
              <a:lnSpc>
                <a:spcPct val="90000"/>
              </a:lnSpc>
              <a:spcBef>
                <a:spcPct val="20000"/>
              </a:spcBef>
              <a:buFontTx/>
              <a:buBlip>
                <a:blip r:embed="rId3"/>
              </a:buBlip>
              <a:defRPr sz="2400" kern="1200">
                <a:solidFill>
                  <a:schemeClr val="tx1"/>
                </a:solidFill>
                <a:latin typeface="+mn-lt"/>
                <a:ea typeface="+mn-ea"/>
                <a:cs typeface="+mn-cs"/>
              </a:defRPr>
            </a:lvl1pPr>
            <a:lvl2pPr marL="685783" indent="-297649" algn="l" defTabSz="685755" rtl="0" eaLnBrk="1" latinLnBrk="0" hangingPunct="1">
              <a:lnSpc>
                <a:spcPct val="90000"/>
              </a:lnSpc>
              <a:spcBef>
                <a:spcPct val="20000"/>
              </a:spcBef>
              <a:buFontTx/>
              <a:buBlip>
                <a:blip r:embed="rId4"/>
              </a:buBlip>
              <a:defRPr sz="2100" kern="1200">
                <a:solidFill>
                  <a:schemeClr val="tx1"/>
                </a:solidFill>
                <a:latin typeface="+mn-lt"/>
                <a:ea typeface="+mn-ea"/>
                <a:cs typeface="+mn-cs"/>
              </a:defRPr>
            </a:lvl2pPr>
            <a:lvl3pPr marL="944143" indent="-258359" algn="l" defTabSz="685755" rtl="0" eaLnBrk="1" latinLnBrk="0" hangingPunct="1">
              <a:lnSpc>
                <a:spcPct val="90000"/>
              </a:lnSpc>
              <a:spcBef>
                <a:spcPct val="20000"/>
              </a:spcBef>
              <a:buFontTx/>
              <a:buBlip>
                <a:blip r:embed="rId4"/>
              </a:buBlip>
              <a:defRPr sz="1800" kern="1200">
                <a:solidFill>
                  <a:schemeClr val="tx1"/>
                </a:solidFill>
                <a:latin typeface="+mn-lt"/>
                <a:ea typeface="+mn-ea"/>
                <a:cs typeface="+mn-cs"/>
              </a:defRPr>
            </a:lvl3pPr>
            <a:lvl4pPr marL="1203692" indent="-259550" algn="l" defTabSz="685755" rtl="0" eaLnBrk="1" latinLnBrk="0" hangingPunct="1">
              <a:lnSpc>
                <a:spcPct val="90000"/>
              </a:lnSpc>
              <a:spcBef>
                <a:spcPct val="20000"/>
              </a:spcBef>
              <a:buFontTx/>
              <a:buBlip>
                <a:blip r:embed="rId4"/>
              </a:buBlip>
              <a:defRPr sz="1800" kern="1200">
                <a:solidFill>
                  <a:schemeClr val="tx1"/>
                </a:solidFill>
                <a:latin typeface="+mn-lt"/>
                <a:ea typeface="+mn-ea"/>
                <a:cs typeface="+mn-cs"/>
              </a:defRPr>
            </a:lvl4pPr>
            <a:lvl5pPr marL="1456099" indent="-252407" algn="l" defTabSz="685755" rtl="0" eaLnBrk="1" latinLnBrk="0" hangingPunct="1">
              <a:lnSpc>
                <a:spcPct val="90000"/>
              </a:lnSpc>
              <a:spcBef>
                <a:spcPct val="20000"/>
              </a:spcBef>
              <a:buFontTx/>
              <a:buBlip>
                <a:blip r:embed="rId4"/>
              </a:buBlip>
              <a:defRPr sz="1800" kern="1200">
                <a:solidFill>
                  <a:schemeClr val="tx1"/>
                </a:solidFill>
                <a:latin typeface="+mn-lt"/>
                <a:ea typeface="+mn-ea"/>
                <a:cs typeface="+mn-cs"/>
              </a:defRPr>
            </a:lvl5pPr>
            <a:lvl6pPr marL="1885827" indent="-171439" algn="l" defTabSz="685755"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05" indent="-171439" algn="l" defTabSz="685755"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583" indent="-171439" algn="l" defTabSz="685755"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461" indent="-171439" algn="l" defTabSz="685755"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marR="0" lvl="0" indent="0" algn="l" defTabSz="685755" rtl="0" eaLnBrk="1" fontAlgn="auto" latinLnBrk="0" hangingPunct="1">
              <a:lnSpc>
                <a:spcPct val="90000"/>
              </a:lnSpc>
              <a:spcBef>
                <a:spcPct val="20000"/>
              </a:spcBef>
              <a:spcAft>
                <a:spcPts val="0"/>
              </a:spcAft>
              <a:buClrTx/>
              <a:buSzTx/>
              <a:buFontTx/>
              <a:buNone/>
              <a:tabLst/>
              <a:defRPr/>
            </a:pPr>
            <a:r>
              <a:rPr kumimoji="0" lang="es-ES" sz="2000" b="0" i="1" u="none" strike="noStrike" kern="1200" cap="none" spc="0" normalizeH="0" baseline="0" noProof="0" dirty="0" err="1">
                <a:ln>
                  <a:noFill/>
                </a:ln>
                <a:solidFill>
                  <a:srgbClr val="FFFFFF"/>
                </a:solidFill>
                <a:effectLst/>
                <a:uLnTx/>
                <a:uFillTx/>
                <a:latin typeface="Calibri"/>
                <a:ea typeface="+mn-ea"/>
                <a:cs typeface="+mn-cs"/>
              </a:rPr>
              <a:t>G.Debled</a:t>
            </a:r>
            <a:r>
              <a:rPr kumimoji="0" lang="es-ES" sz="2400" b="0" i="1" u="none" strike="noStrike" kern="1200" cap="none" spc="0" normalizeH="0" baseline="0" noProof="0" dirty="0">
                <a:ln>
                  <a:noFill/>
                </a:ln>
                <a:solidFill>
                  <a:srgbClr val="FFFFFF"/>
                </a:solidFill>
                <a:effectLst/>
                <a:uLnTx/>
                <a:uFillTx/>
                <a:latin typeface="Calibri"/>
                <a:ea typeface="+mn-ea"/>
                <a:cs typeface="+mn-cs"/>
              </a:rPr>
              <a:t>. </a:t>
            </a:r>
            <a:r>
              <a:rPr kumimoji="0" lang="es-ES" sz="2000" b="0" i="1" u="none" strike="noStrike" kern="1200" cap="none" spc="0" normalizeH="0" baseline="0" noProof="0" dirty="0" err="1">
                <a:ln>
                  <a:noFill/>
                </a:ln>
                <a:solidFill>
                  <a:srgbClr val="FFFFFF"/>
                </a:solidFill>
                <a:effectLst/>
                <a:uLnTx/>
                <a:uFillTx/>
                <a:latin typeface="Calibri"/>
                <a:ea typeface="+mn-ea"/>
                <a:cs typeface="+mn-cs"/>
              </a:rPr>
              <a:t>L’anatomie</a:t>
            </a:r>
            <a:r>
              <a:rPr kumimoji="0" lang="es-ES" sz="2000" b="0" i="1" u="none" strike="noStrike" kern="1200" cap="none" spc="0" normalizeH="0" baseline="0" noProof="0" dirty="0">
                <a:ln>
                  <a:noFill/>
                </a:ln>
                <a:solidFill>
                  <a:srgbClr val="FFFFFF"/>
                </a:solidFill>
                <a:effectLst/>
                <a:uLnTx/>
                <a:uFillTx/>
                <a:latin typeface="Calibri"/>
                <a:ea typeface="+mn-ea"/>
                <a:cs typeface="+mn-cs"/>
              </a:rPr>
              <a:t> </a:t>
            </a:r>
            <a:r>
              <a:rPr kumimoji="0" lang="es-ES" sz="2000" b="0" i="1" u="none" strike="noStrike" kern="1200" cap="none" spc="0" normalizeH="0" baseline="0" noProof="0" dirty="0" err="1">
                <a:ln>
                  <a:noFill/>
                </a:ln>
                <a:solidFill>
                  <a:srgbClr val="FFFFFF"/>
                </a:solidFill>
                <a:effectLst/>
                <a:uLnTx/>
                <a:uFillTx/>
                <a:latin typeface="Calibri"/>
                <a:ea typeface="+mn-ea"/>
                <a:cs typeface="+mn-cs"/>
              </a:rPr>
              <a:t>pathologique</a:t>
            </a:r>
            <a:r>
              <a:rPr kumimoji="0" lang="es-ES" sz="2000" b="0" i="1" u="none" strike="noStrike" kern="1200" cap="none" spc="0" normalizeH="0" baseline="0" noProof="0" dirty="0">
                <a:ln>
                  <a:noFill/>
                </a:ln>
                <a:solidFill>
                  <a:srgbClr val="FFFFFF"/>
                </a:solidFill>
                <a:effectLst/>
                <a:uLnTx/>
                <a:uFillTx/>
                <a:latin typeface="Calibri"/>
                <a:ea typeface="+mn-ea"/>
                <a:cs typeface="+mn-cs"/>
              </a:rPr>
              <a:t> de </a:t>
            </a:r>
            <a:r>
              <a:rPr kumimoji="0" lang="es-ES" sz="2000" b="0" i="1" u="none" strike="noStrike" kern="1200" cap="none" spc="0" normalizeH="0" baseline="0" noProof="0" dirty="0" err="1">
                <a:ln>
                  <a:noFill/>
                </a:ln>
                <a:solidFill>
                  <a:srgbClr val="FFFFFF"/>
                </a:solidFill>
                <a:effectLst/>
                <a:uLnTx/>
                <a:uFillTx/>
                <a:latin typeface="Calibri"/>
                <a:ea typeface="+mn-ea"/>
                <a:cs typeface="+mn-cs"/>
              </a:rPr>
              <a:t>l’uretère</a:t>
            </a:r>
            <a:r>
              <a:rPr kumimoji="0" lang="es-ES" sz="2000" b="0" i="1" u="none" strike="noStrike" kern="1200" cap="none" spc="0" normalizeH="0" baseline="0" noProof="0" dirty="0">
                <a:ln>
                  <a:noFill/>
                </a:ln>
                <a:solidFill>
                  <a:srgbClr val="FFFFFF"/>
                </a:solidFill>
                <a:effectLst/>
                <a:uLnTx/>
                <a:uFillTx/>
                <a:latin typeface="Calibri"/>
                <a:ea typeface="+mn-ea"/>
                <a:cs typeface="+mn-cs"/>
              </a:rPr>
              <a:t> dilaté. Acta </a:t>
            </a:r>
            <a:r>
              <a:rPr kumimoji="0" lang="es-ES" sz="2000" b="0" i="1" u="none" strike="noStrike" kern="1200" cap="none" spc="0" normalizeH="0" baseline="0" noProof="0" dirty="0" err="1">
                <a:ln>
                  <a:noFill/>
                </a:ln>
                <a:solidFill>
                  <a:srgbClr val="FFFFFF"/>
                </a:solidFill>
                <a:effectLst/>
                <a:uLnTx/>
                <a:uFillTx/>
                <a:latin typeface="Calibri"/>
                <a:ea typeface="+mn-ea"/>
                <a:cs typeface="+mn-cs"/>
              </a:rPr>
              <a:t>Urol</a:t>
            </a:r>
            <a:r>
              <a:rPr kumimoji="0" lang="es-ES" sz="2000" b="0" i="1" u="none" strike="noStrike" kern="1200" cap="none" spc="0" normalizeH="0" baseline="0" noProof="0" dirty="0">
                <a:ln>
                  <a:noFill/>
                </a:ln>
                <a:solidFill>
                  <a:srgbClr val="FFFFFF"/>
                </a:solidFill>
                <a:effectLst/>
                <a:uLnTx/>
                <a:uFillTx/>
                <a:latin typeface="Calibri"/>
                <a:ea typeface="+mn-ea"/>
                <a:cs typeface="+mn-cs"/>
              </a:rPr>
              <a:t>. Belg.43,301-312, 1975</a:t>
            </a:r>
          </a:p>
        </p:txBody>
      </p:sp>
    </p:spTree>
    <p:extLst>
      <p:ext uri="{BB962C8B-B14F-4D97-AF65-F5344CB8AC3E}">
        <p14:creationId xmlns:p14="http://schemas.microsoft.com/office/powerpoint/2010/main" val="215630227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1"/>
          <p:cNvSpPr>
            <a:spLocks noGrp="1"/>
          </p:cNvSpPr>
          <p:nvPr>
            <p:ph type="title"/>
          </p:nvPr>
        </p:nvSpPr>
        <p:spPr>
          <a:xfrm>
            <a:off x="0" y="320377"/>
            <a:ext cx="9036496" cy="609398"/>
          </a:xfrm>
        </p:spPr>
        <p:txBody>
          <a:bodyPr/>
          <a:lstStyle/>
          <a:p>
            <a:pPr algn="ctr"/>
            <a:r>
              <a:rPr lang="es-ES" sz="4400" b="1" dirty="0">
                <a:effectLst>
                  <a:outerShdw blurRad="38100" dist="38100" dir="2700000" algn="tl">
                    <a:srgbClr val="000000">
                      <a:alpha val="43137"/>
                    </a:srgbClr>
                  </a:outerShdw>
                </a:effectLst>
              </a:rPr>
              <a:t>Pared del mega uréter dilatado (1975)</a:t>
            </a:r>
            <a:endParaRPr lang="fr-FR" sz="4400" b="1" dirty="0">
              <a:effectLst>
                <a:outerShdw blurRad="38100" dist="38100" dir="2700000" algn="tl">
                  <a:srgbClr val="000000">
                    <a:alpha val="43137"/>
                  </a:srgbClr>
                </a:outerShdw>
              </a:effectLst>
            </a:endParaRPr>
          </a:p>
        </p:txBody>
      </p:sp>
      <p:pic>
        <p:nvPicPr>
          <p:cNvPr id="6" name="Espace réservé de l'image en ligne 5"/>
          <p:cNvPicPr>
            <a:picLocks noGrp="1" noChangeAspect="1"/>
          </p:cNvPicPr>
          <p:nvPr>
            <p:ph type="clipArt" sz="half" idx="2"/>
          </p:nvPr>
        </p:nvPicPr>
        <p:blipFill>
          <a:blip r:embed="rId3">
            <a:extLst>
              <a:ext uri="{28A0092B-C50C-407E-A947-70E740481C1C}">
                <a14:useLocalDpi xmlns:a14="http://schemas.microsoft.com/office/drawing/2010/main" val="0"/>
              </a:ext>
            </a:extLst>
          </a:blip>
          <a:stretch>
            <a:fillRect/>
          </a:stretch>
        </p:blipFill>
        <p:spPr>
          <a:xfrm>
            <a:off x="899592" y="1340768"/>
            <a:ext cx="7445024" cy="4752528"/>
          </a:xfrm>
        </p:spPr>
      </p:pic>
      <p:sp>
        <p:nvSpPr>
          <p:cNvPr id="5" name="Sous-titre 2"/>
          <p:cNvSpPr txBox="1">
            <a:spLocks/>
          </p:cNvSpPr>
          <p:nvPr/>
        </p:nvSpPr>
        <p:spPr>
          <a:xfrm>
            <a:off x="24063" y="6381328"/>
            <a:ext cx="9119937" cy="332399"/>
          </a:xfrm>
          <a:prstGeom prst="rect">
            <a:avLst/>
          </a:prstGeom>
        </p:spPr>
        <p:txBody>
          <a:bodyPr vert="horz" wrap="square" lIns="0" tIns="0" rIns="0" bIns="0" rtlCol="0">
            <a:spAutoFit/>
          </a:bodyPr>
          <a:lstStyle>
            <a:lvl1pPr marL="297649" indent="-297649" algn="l" defTabSz="685755" rtl="0" eaLnBrk="1" latinLnBrk="0" hangingPunct="1">
              <a:lnSpc>
                <a:spcPct val="90000"/>
              </a:lnSpc>
              <a:spcBef>
                <a:spcPct val="20000"/>
              </a:spcBef>
              <a:buFontTx/>
              <a:buBlip>
                <a:blip r:embed="rId4"/>
              </a:buBlip>
              <a:defRPr sz="2400" kern="1200">
                <a:solidFill>
                  <a:schemeClr val="tx1"/>
                </a:solidFill>
                <a:latin typeface="+mn-lt"/>
                <a:ea typeface="+mn-ea"/>
                <a:cs typeface="+mn-cs"/>
              </a:defRPr>
            </a:lvl1pPr>
            <a:lvl2pPr marL="685783" indent="-297649" algn="l" defTabSz="685755" rtl="0" eaLnBrk="1" latinLnBrk="0" hangingPunct="1">
              <a:lnSpc>
                <a:spcPct val="90000"/>
              </a:lnSpc>
              <a:spcBef>
                <a:spcPct val="20000"/>
              </a:spcBef>
              <a:buFontTx/>
              <a:buBlip>
                <a:blip r:embed="rId5"/>
              </a:buBlip>
              <a:defRPr sz="2100" kern="1200">
                <a:solidFill>
                  <a:schemeClr val="tx1"/>
                </a:solidFill>
                <a:latin typeface="+mn-lt"/>
                <a:ea typeface="+mn-ea"/>
                <a:cs typeface="+mn-cs"/>
              </a:defRPr>
            </a:lvl2pPr>
            <a:lvl3pPr marL="944143" indent="-258359" algn="l" defTabSz="685755" rtl="0" eaLnBrk="1" latinLnBrk="0" hangingPunct="1">
              <a:lnSpc>
                <a:spcPct val="90000"/>
              </a:lnSpc>
              <a:spcBef>
                <a:spcPct val="20000"/>
              </a:spcBef>
              <a:buFontTx/>
              <a:buBlip>
                <a:blip r:embed="rId5"/>
              </a:buBlip>
              <a:defRPr sz="1800" kern="1200">
                <a:solidFill>
                  <a:schemeClr val="tx1"/>
                </a:solidFill>
                <a:latin typeface="+mn-lt"/>
                <a:ea typeface="+mn-ea"/>
                <a:cs typeface="+mn-cs"/>
              </a:defRPr>
            </a:lvl3pPr>
            <a:lvl4pPr marL="1203692" indent="-259550" algn="l" defTabSz="685755" rtl="0" eaLnBrk="1" latinLnBrk="0" hangingPunct="1">
              <a:lnSpc>
                <a:spcPct val="90000"/>
              </a:lnSpc>
              <a:spcBef>
                <a:spcPct val="20000"/>
              </a:spcBef>
              <a:buFontTx/>
              <a:buBlip>
                <a:blip r:embed="rId5"/>
              </a:buBlip>
              <a:defRPr sz="1800" kern="1200">
                <a:solidFill>
                  <a:schemeClr val="tx1"/>
                </a:solidFill>
                <a:latin typeface="+mn-lt"/>
                <a:ea typeface="+mn-ea"/>
                <a:cs typeface="+mn-cs"/>
              </a:defRPr>
            </a:lvl4pPr>
            <a:lvl5pPr marL="1456099" indent="-252407" algn="l" defTabSz="685755" rtl="0" eaLnBrk="1" latinLnBrk="0" hangingPunct="1">
              <a:lnSpc>
                <a:spcPct val="90000"/>
              </a:lnSpc>
              <a:spcBef>
                <a:spcPct val="20000"/>
              </a:spcBef>
              <a:buFontTx/>
              <a:buBlip>
                <a:blip r:embed="rId5"/>
              </a:buBlip>
              <a:defRPr sz="1800" kern="1200">
                <a:solidFill>
                  <a:schemeClr val="tx1"/>
                </a:solidFill>
                <a:latin typeface="+mn-lt"/>
                <a:ea typeface="+mn-ea"/>
                <a:cs typeface="+mn-cs"/>
              </a:defRPr>
            </a:lvl5pPr>
            <a:lvl6pPr marL="1885827" indent="-171439" algn="l" defTabSz="685755"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05" indent="-171439" algn="l" defTabSz="685755"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583" indent="-171439" algn="l" defTabSz="685755"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461" indent="-171439" algn="l" defTabSz="685755"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marR="0" lvl="0" indent="0" algn="l" defTabSz="685755" rtl="0" eaLnBrk="1" fontAlgn="auto" latinLnBrk="0" hangingPunct="1">
              <a:lnSpc>
                <a:spcPct val="90000"/>
              </a:lnSpc>
              <a:spcBef>
                <a:spcPct val="20000"/>
              </a:spcBef>
              <a:spcAft>
                <a:spcPts val="0"/>
              </a:spcAft>
              <a:buClrTx/>
              <a:buSzTx/>
              <a:buFontTx/>
              <a:buNone/>
              <a:tabLst/>
              <a:defRPr/>
            </a:pPr>
            <a:r>
              <a:rPr kumimoji="0" lang="es-ES" sz="2000" b="0" i="1" u="none" strike="noStrike" kern="1200" cap="none" spc="0" normalizeH="0" baseline="0" noProof="0" dirty="0" err="1">
                <a:ln>
                  <a:noFill/>
                </a:ln>
                <a:solidFill>
                  <a:srgbClr val="FFC000">
                    <a:lumMod val="40000"/>
                    <a:lumOff val="60000"/>
                  </a:srgbClr>
                </a:solidFill>
                <a:effectLst/>
                <a:uLnTx/>
                <a:uFillTx/>
                <a:latin typeface="Calibri"/>
                <a:ea typeface="+mn-ea"/>
                <a:cs typeface="+mn-cs"/>
              </a:rPr>
              <a:t>G.Debled</a:t>
            </a:r>
            <a:r>
              <a:rPr kumimoji="0" lang="es-ES" sz="2400" b="0" i="1" u="none" strike="noStrike" kern="1200" cap="none" spc="0" normalizeH="0" baseline="0" noProof="0" dirty="0">
                <a:ln>
                  <a:noFill/>
                </a:ln>
                <a:solidFill>
                  <a:srgbClr val="FFC000">
                    <a:lumMod val="40000"/>
                    <a:lumOff val="60000"/>
                  </a:srgbClr>
                </a:solidFill>
                <a:effectLst/>
                <a:uLnTx/>
                <a:uFillTx/>
                <a:latin typeface="Calibri"/>
                <a:ea typeface="+mn-ea"/>
                <a:cs typeface="+mn-cs"/>
              </a:rPr>
              <a:t>. </a:t>
            </a:r>
            <a:r>
              <a:rPr kumimoji="0" lang="es-ES" sz="2000" b="0" i="1" u="none" strike="noStrike" kern="1200" cap="none" spc="0" normalizeH="0" baseline="0" noProof="0" dirty="0" err="1">
                <a:ln>
                  <a:noFill/>
                </a:ln>
                <a:solidFill>
                  <a:srgbClr val="FFC000">
                    <a:lumMod val="40000"/>
                    <a:lumOff val="60000"/>
                  </a:srgbClr>
                </a:solidFill>
                <a:effectLst/>
                <a:uLnTx/>
                <a:uFillTx/>
                <a:latin typeface="Calibri"/>
                <a:ea typeface="+mn-ea"/>
                <a:cs typeface="+mn-cs"/>
              </a:rPr>
              <a:t>L’anatomie</a:t>
            </a:r>
            <a:r>
              <a:rPr kumimoji="0" lang="es-ES" sz="2000" b="0" i="1" u="none" strike="noStrike" kern="1200" cap="none" spc="0" normalizeH="0" baseline="0" noProof="0" dirty="0">
                <a:ln>
                  <a:noFill/>
                </a:ln>
                <a:solidFill>
                  <a:srgbClr val="FFC000">
                    <a:lumMod val="40000"/>
                    <a:lumOff val="60000"/>
                  </a:srgbClr>
                </a:solidFill>
                <a:effectLst/>
                <a:uLnTx/>
                <a:uFillTx/>
                <a:latin typeface="Calibri"/>
                <a:ea typeface="+mn-ea"/>
                <a:cs typeface="+mn-cs"/>
              </a:rPr>
              <a:t> </a:t>
            </a:r>
            <a:r>
              <a:rPr kumimoji="0" lang="es-ES" sz="2000" b="0" i="1" u="none" strike="noStrike" kern="1200" cap="none" spc="0" normalizeH="0" baseline="0" noProof="0" dirty="0" err="1">
                <a:ln>
                  <a:noFill/>
                </a:ln>
                <a:solidFill>
                  <a:srgbClr val="FFC000">
                    <a:lumMod val="40000"/>
                    <a:lumOff val="60000"/>
                  </a:srgbClr>
                </a:solidFill>
                <a:effectLst/>
                <a:uLnTx/>
                <a:uFillTx/>
                <a:latin typeface="Calibri"/>
                <a:ea typeface="+mn-ea"/>
                <a:cs typeface="+mn-cs"/>
              </a:rPr>
              <a:t>pathologique</a:t>
            </a:r>
            <a:r>
              <a:rPr kumimoji="0" lang="es-ES" sz="2000" b="0" i="1" u="none" strike="noStrike" kern="1200" cap="none" spc="0" normalizeH="0" baseline="0" noProof="0" dirty="0">
                <a:ln>
                  <a:noFill/>
                </a:ln>
                <a:solidFill>
                  <a:srgbClr val="FFC000">
                    <a:lumMod val="40000"/>
                    <a:lumOff val="60000"/>
                  </a:srgbClr>
                </a:solidFill>
                <a:effectLst/>
                <a:uLnTx/>
                <a:uFillTx/>
                <a:latin typeface="Calibri"/>
                <a:ea typeface="+mn-ea"/>
                <a:cs typeface="+mn-cs"/>
              </a:rPr>
              <a:t> de </a:t>
            </a:r>
            <a:r>
              <a:rPr kumimoji="0" lang="es-ES" sz="2000" b="0" i="1" u="none" strike="noStrike" kern="1200" cap="none" spc="0" normalizeH="0" baseline="0" noProof="0" dirty="0" err="1">
                <a:ln>
                  <a:noFill/>
                </a:ln>
                <a:solidFill>
                  <a:srgbClr val="FFC000">
                    <a:lumMod val="40000"/>
                    <a:lumOff val="60000"/>
                  </a:srgbClr>
                </a:solidFill>
                <a:effectLst/>
                <a:uLnTx/>
                <a:uFillTx/>
                <a:latin typeface="Calibri"/>
                <a:ea typeface="+mn-ea"/>
                <a:cs typeface="+mn-cs"/>
              </a:rPr>
              <a:t>l’uretère</a:t>
            </a:r>
            <a:r>
              <a:rPr kumimoji="0" lang="es-ES" sz="2000" b="0" i="1" u="none" strike="noStrike" kern="1200" cap="none" spc="0" normalizeH="0" baseline="0" noProof="0" dirty="0">
                <a:ln>
                  <a:noFill/>
                </a:ln>
                <a:solidFill>
                  <a:srgbClr val="FFC000">
                    <a:lumMod val="40000"/>
                    <a:lumOff val="60000"/>
                  </a:srgbClr>
                </a:solidFill>
                <a:effectLst/>
                <a:uLnTx/>
                <a:uFillTx/>
                <a:latin typeface="Calibri"/>
                <a:ea typeface="+mn-ea"/>
                <a:cs typeface="+mn-cs"/>
              </a:rPr>
              <a:t> dilaté. Acta </a:t>
            </a:r>
            <a:r>
              <a:rPr kumimoji="0" lang="es-ES" sz="2000" b="0" i="1" u="none" strike="noStrike" kern="1200" cap="none" spc="0" normalizeH="0" baseline="0" noProof="0" dirty="0" err="1">
                <a:ln>
                  <a:noFill/>
                </a:ln>
                <a:solidFill>
                  <a:srgbClr val="FFC000">
                    <a:lumMod val="40000"/>
                    <a:lumOff val="60000"/>
                  </a:srgbClr>
                </a:solidFill>
                <a:effectLst/>
                <a:uLnTx/>
                <a:uFillTx/>
                <a:latin typeface="Calibri"/>
                <a:ea typeface="+mn-ea"/>
                <a:cs typeface="+mn-cs"/>
              </a:rPr>
              <a:t>Urol</a:t>
            </a:r>
            <a:r>
              <a:rPr kumimoji="0" lang="es-ES" sz="2000" b="0" i="1" u="none" strike="noStrike" kern="1200" cap="none" spc="0" normalizeH="0" baseline="0" noProof="0" dirty="0">
                <a:ln>
                  <a:noFill/>
                </a:ln>
                <a:solidFill>
                  <a:srgbClr val="FFC000">
                    <a:lumMod val="40000"/>
                    <a:lumOff val="60000"/>
                  </a:srgbClr>
                </a:solidFill>
                <a:effectLst/>
                <a:uLnTx/>
                <a:uFillTx/>
                <a:latin typeface="Calibri"/>
                <a:ea typeface="+mn-ea"/>
                <a:cs typeface="+mn-cs"/>
              </a:rPr>
              <a:t>. Belg.43,301-312, 1975</a:t>
            </a:r>
          </a:p>
        </p:txBody>
      </p:sp>
    </p:spTree>
    <p:extLst>
      <p:ext uri="{BB962C8B-B14F-4D97-AF65-F5344CB8AC3E}">
        <p14:creationId xmlns:p14="http://schemas.microsoft.com/office/powerpoint/2010/main" val="341353074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A50321-5933-4894-BBD7-5945EF38EE61}"/>
              </a:ext>
            </a:extLst>
          </p:cNvPr>
          <p:cNvSpPr>
            <a:spLocks noGrp="1"/>
          </p:cNvSpPr>
          <p:nvPr>
            <p:ph type="ctrTitle"/>
          </p:nvPr>
        </p:nvSpPr>
        <p:spPr/>
        <p:txBody>
          <a:bodyPr/>
          <a:lstStyle/>
          <a:p>
            <a:r>
              <a:rPr lang="es-ES" dirty="0"/>
              <a:t>MEGA URÉTER PRIMARIO</a:t>
            </a:r>
            <a:br>
              <a:rPr lang="es-ES" dirty="0"/>
            </a:br>
            <a:endParaRPr lang="fr-FR" dirty="0"/>
          </a:p>
        </p:txBody>
      </p:sp>
      <p:sp>
        <p:nvSpPr>
          <p:cNvPr id="3" name="Sous-titre 2">
            <a:extLst>
              <a:ext uri="{FF2B5EF4-FFF2-40B4-BE49-F238E27FC236}">
                <a16:creationId xmlns:a16="http://schemas.microsoft.com/office/drawing/2014/main" id="{12FBB847-72D8-47AD-AF88-E5606956FC20}"/>
              </a:ext>
            </a:extLst>
          </p:cNvPr>
          <p:cNvSpPr>
            <a:spLocks noGrp="1"/>
          </p:cNvSpPr>
          <p:nvPr>
            <p:ph type="subTitle" idx="1"/>
          </p:nvPr>
        </p:nvSpPr>
        <p:spPr/>
        <p:txBody>
          <a:bodyPr/>
          <a:lstStyle/>
          <a:p>
            <a:r>
              <a:rPr lang="es-ES" b="1" dirty="0">
                <a:solidFill>
                  <a:schemeClr val="tx1"/>
                </a:solidFill>
              </a:rPr>
              <a:t>VERSIÓN CORTA - FINAL</a:t>
            </a:r>
            <a:endParaRPr lang="fr-FR" b="1" dirty="0">
              <a:solidFill>
                <a:schemeClr val="tx1"/>
              </a:solidFill>
            </a:endParaRPr>
          </a:p>
        </p:txBody>
      </p:sp>
    </p:spTree>
    <p:extLst>
      <p:ext uri="{BB962C8B-B14F-4D97-AF65-F5344CB8AC3E}">
        <p14:creationId xmlns:p14="http://schemas.microsoft.com/office/powerpoint/2010/main" val="2173553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1"/>
          <p:cNvSpPr>
            <a:spLocks noGrp="1"/>
          </p:cNvSpPr>
          <p:nvPr>
            <p:ph type="title"/>
          </p:nvPr>
        </p:nvSpPr>
        <p:spPr>
          <a:xfrm>
            <a:off x="0" y="320377"/>
            <a:ext cx="9036496" cy="664797"/>
          </a:xfrm>
        </p:spPr>
        <p:txBody>
          <a:bodyPr/>
          <a:lstStyle/>
          <a:p>
            <a:pPr algn="ctr"/>
            <a:r>
              <a:rPr lang="es-ES" sz="4800" b="1" dirty="0">
                <a:effectLst>
                  <a:outerShdw blurRad="38100" dist="38100" dir="2700000" algn="tl">
                    <a:srgbClr val="000000">
                      <a:alpha val="43137"/>
                    </a:srgbClr>
                  </a:outerShdw>
                </a:effectLst>
              </a:rPr>
              <a:t>Anatomía del uréter terminal</a:t>
            </a:r>
            <a:endParaRPr lang="fr-FR" sz="4800" b="1" dirty="0">
              <a:effectLst>
                <a:outerShdw blurRad="38100" dist="38100" dir="2700000" algn="tl">
                  <a:srgbClr val="000000">
                    <a:alpha val="43137"/>
                  </a:srgbClr>
                </a:outerShdw>
              </a:effectLst>
            </a:endParaRPr>
          </a:p>
        </p:txBody>
      </p:sp>
      <p:pic>
        <p:nvPicPr>
          <p:cNvPr id="6" name="Espace réservé de l'image en ligne 5"/>
          <p:cNvPicPr>
            <a:picLocks noGrp="1" noChangeAspect="1"/>
          </p:cNvPicPr>
          <p:nvPr>
            <p:ph type="clipArt" sz="half" idx="2"/>
          </p:nvPr>
        </p:nvPicPr>
        <p:blipFill rotWithShape="1">
          <a:blip r:embed="rId3">
            <a:extLst>
              <a:ext uri="{28A0092B-C50C-407E-A947-70E740481C1C}">
                <a14:useLocalDpi xmlns:a14="http://schemas.microsoft.com/office/drawing/2010/main" val="0"/>
              </a:ext>
            </a:extLst>
          </a:blip>
          <a:srcRect l="21957" t="26429"/>
          <a:stretch/>
        </p:blipFill>
        <p:spPr>
          <a:xfrm rot="10800000">
            <a:off x="528351" y="1147323"/>
            <a:ext cx="8069382" cy="5040560"/>
          </a:xfrm>
        </p:spPr>
      </p:pic>
      <p:sp>
        <p:nvSpPr>
          <p:cNvPr id="5" name="Rectangle 4"/>
          <p:cNvSpPr/>
          <p:nvPr/>
        </p:nvSpPr>
        <p:spPr>
          <a:xfrm>
            <a:off x="107504" y="6187884"/>
            <a:ext cx="9144000"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1" u="none" strike="noStrike" kern="1200" cap="none" spc="0" normalizeH="0" baseline="0" noProof="0" dirty="0">
                <a:ln>
                  <a:noFill/>
                </a:ln>
                <a:solidFill>
                  <a:srgbClr val="FFFFFF"/>
                </a:solidFill>
                <a:effectLst/>
                <a:uLnTx/>
                <a:uFillTx/>
                <a:latin typeface="Calibri"/>
                <a:ea typeface="+mn-ea"/>
                <a:cs typeface="+mn-cs"/>
              </a:rPr>
              <a:t>G. Debled. La structure musculaire normale de l'uretère terminal.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1" u="none" strike="noStrike" kern="1200" cap="none" spc="0" normalizeH="0" baseline="0" noProof="0" dirty="0">
                <a:ln>
                  <a:noFill/>
                </a:ln>
                <a:solidFill>
                  <a:srgbClr val="FFFFFF"/>
                </a:solidFill>
                <a:effectLst/>
                <a:uLnTx/>
                <a:uFillTx/>
                <a:latin typeface="Calibri"/>
                <a:ea typeface="+mn-ea"/>
                <a:cs typeface="+mn-cs"/>
              </a:rPr>
              <a:t> Acta </a:t>
            </a:r>
            <a:r>
              <a:rPr kumimoji="0" lang="fr-FR" sz="1800" b="0" i="1" u="none" strike="noStrike" kern="1200" cap="none" spc="0" normalizeH="0" baseline="0" noProof="0" dirty="0" err="1">
                <a:ln>
                  <a:noFill/>
                </a:ln>
                <a:solidFill>
                  <a:srgbClr val="FFFFFF"/>
                </a:solidFill>
                <a:effectLst/>
                <a:uLnTx/>
                <a:uFillTx/>
                <a:latin typeface="Calibri"/>
                <a:ea typeface="+mn-ea"/>
                <a:cs typeface="+mn-cs"/>
              </a:rPr>
              <a:t>Urol</a:t>
            </a:r>
            <a:r>
              <a:rPr kumimoji="0" lang="fr-FR" sz="1800" b="0" i="1" u="none" strike="noStrike" kern="1200" cap="none" spc="0" normalizeH="0" baseline="0" noProof="0" dirty="0">
                <a:ln>
                  <a:noFill/>
                </a:ln>
                <a:solidFill>
                  <a:srgbClr val="FFFFFF"/>
                </a:solidFill>
                <a:effectLst/>
                <a:uLnTx/>
                <a:uFillTx/>
                <a:latin typeface="Calibri"/>
                <a:ea typeface="+mn-ea"/>
                <a:cs typeface="+mn-cs"/>
              </a:rPr>
              <a:t>. Belg. 36 : 119-128, 1968</a:t>
            </a:r>
          </a:p>
        </p:txBody>
      </p:sp>
    </p:spTree>
    <p:extLst>
      <p:ext uri="{BB962C8B-B14F-4D97-AF65-F5344CB8AC3E}">
        <p14:creationId xmlns:p14="http://schemas.microsoft.com/office/powerpoint/2010/main" val="132501637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1"/>
          <p:cNvSpPr>
            <a:spLocks noGrp="1"/>
          </p:cNvSpPr>
          <p:nvPr>
            <p:ph type="title"/>
          </p:nvPr>
        </p:nvSpPr>
        <p:spPr>
          <a:xfrm>
            <a:off x="107504" y="320376"/>
            <a:ext cx="4392488" cy="3323987"/>
          </a:xfrm>
        </p:spPr>
        <p:txBody>
          <a:bodyPr/>
          <a:lstStyle/>
          <a:p>
            <a:pPr algn="ctr"/>
            <a:br>
              <a:rPr lang="es-ES" sz="4800" b="1" dirty="0">
                <a:effectLst>
                  <a:outerShdw blurRad="38100" dist="38100" dir="2700000" algn="tl">
                    <a:srgbClr val="000000">
                      <a:alpha val="43137"/>
                    </a:srgbClr>
                  </a:outerShdw>
                </a:effectLst>
              </a:rPr>
            </a:br>
            <a:br>
              <a:rPr lang="es-ES" sz="4800" b="1" dirty="0">
                <a:effectLst>
                  <a:outerShdw blurRad="38100" dist="38100" dir="2700000" algn="tl">
                    <a:srgbClr val="000000">
                      <a:alpha val="43137"/>
                    </a:srgbClr>
                  </a:outerShdw>
                </a:effectLst>
              </a:rPr>
            </a:br>
            <a:r>
              <a:rPr lang="es-ES" sz="4800" b="1" dirty="0">
                <a:effectLst>
                  <a:outerShdw blurRad="38100" dist="38100" dir="2700000" algn="tl">
                    <a:srgbClr val="000000">
                      <a:alpha val="43137"/>
                    </a:srgbClr>
                  </a:outerShdw>
                </a:effectLst>
              </a:rPr>
              <a:t>Estructura normal del uréter terminal normal</a:t>
            </a:r>
            <a:endParaRPr lang="fr-FR" sz="4800" b="1" dirty="0">
              <a:effectLst>
                <a:outerShdw blurRad="38100" dist="38100" dir="2700000" algn="tl">
                  <a:srgbClr val="000000">
                    <a:alpha val="43137"/>
                  </a:srgbClr>
                </a:outerShdw>
              </a:effectLst>
            </a:endParaRPr>
          </a:p>
        </p:txBody>
      </p:sp>
      <p:pic>
        <p:nvPicPr>
          <p:cNvPr id="6" name="Espace réservé de l'image en ligne 5"/>
          <p:cNvPicPr>
            <a:picLocks noGrp="1" noChangeAspect="1"/>
          </p:cNvPicPr>
          <p:nvPr>
            <p:ph type="clipArt" sz="half" idx="2"/>
          </p:nvPr>
        </p:nvPicPr>
        <p:blipFill rotWithShape="1">
          <a:blip r:embed="rId2">
            <a:extLst>
              <a:ext uri="{28A0092B-C50C-407E-A947-70E740481C1C}">
                <a14:useLocalDpi xmlns:a14="http://schemas.microsoft.com/office/drawing/2010/main" val="0"/>
              </a:ext>
            </a:extLst>
          </a:blip>
          <a:srcRect l="1888" t="458" r="17279" b="-458"/>
          <a:stretch/>
        </p:blipFill>
        <p:spPr>
          <a:xfrm rot="16200000">
            <a:off x="3843091" y="895309"/>
            <a:ext cx="5950764" cy="4636959"/>
          </a:xfrm>
        </p:spPr>
      </p:pic>
      <p:sp>
        <p:nvSpPr>
          <p:cNvPr id="8" name="Sous-titre 2"/>
          <p:cNvSpPr txBox="1">
            <a:spLocks/>
          </p:cNvSpPr>
          <p:nvPr/>
        </p:nvSpPr>
        <p:spPr>
          <a:xfrm>
            <a:off x="107504" y="6381328"/>
            <a:ext cx="8911076" cy="332399"/>
          </a:xfrm>
          <a:prstGeom prst="rect">
            <a:avLst/>
          </a:prstGeom>
        </p:spPr>
        <p:txBody>
          <a:bodyPr vert="horz" wrap="square" lIns="0" tIns="0" rIns="0" bIns="0" rtlCol="0">
            <a:spAutoFit/>
          </a:bodyPr>
          <a:lstStyle>
            <a:lvl1pPr marL="297649" indent="-297649" algn="l" defTabSz="685755" rtl="0" eaLnBrk="1" latinLnBrk="0" hangingPunct="1">
              <a:lnSpc>
                <a:spcPct val="90000"/>
              </a:lnSpc>
              <a:spcBef>
                <a:spcPct val="20000"/>
              </a:spcBef>
              <a:buFontTx/>
              <a:buBlip>
                <a:blip r:embed="rId3"/>
              </a:buBlip>
              <a:defRPr sz="2400" kern="1200">
                <a:solidFill>
                  <a:schemeClr val="tx1"/>
                </a:solidFill>
                <a:latin typeface="+mn-lt"/>
                <a:ea typeface="+mn-ea"/>
                <a:cs typeface="+mn-cs"/>
              </a:defRPr>
            </a:lvl1pPr>
            <a:lvl2pPr marL="685783" indent="-297649" algn="l" defTabSz="685755" rtl="0" eaLnBrk="1" latinLnBrk="0" hangingPunct="1">
              <a:lnSpc>
                <a:spcPct val="90000"/>
              </a:lnSpc>
              <a:spcBef>
                <a:spcPct val="20000"/>
              </a:spcBef>
              <a:buFontTx/>
              <a:buBlip>
                <a:blip r:embed="rId4"/>
              </a:buBlip>
              <a:defRPr sz="2100" kern="1200">
                <a:solidFill>
                  <a:schemeClr val="tx1"/>
                </a:solidFill>
                <a:latin typeface="+mn-lt"/>
                <a:ea typeface="+mn-ea"/>
                <a:cs typeface="+mn-cs"/>
              </a:defRPr>
            </a:lvl2pPr>
            <a:lvl3pPr marL="944143" indent="-258359" algn="l" defTabSz="685755" rtl="0" eaLnBrk="1" latinLnBrk="0" hangingPunct="1">
              <a:lnSpc>
                <a:spcPct val="90000"/>
              </a:lnSpc>
              <a:spcBef>
                <a:spcPct val="20000"/>
              </a:spcBef>
              <a:buFontTx/>
              <a:buBlip>
                <a:blip r:embed="rId4"/>
              </a:buBlip>
              <a:defRPr sz="1800" kern="1200">
                <a:solidFill>
                  <a:schemeClr val="tx1"/>
                </a:solidFill>
                <a:latin typeface="+mn-lt"/>
                <a:ea typeface="+mn-ea"/>
                <a:cs typeface="+mn-cs"/>
              </a:defRPr>
            </a:lvl3pPr>
            <a:lvl4pPr marL="1203692" indent="-259550" algn="l" defTabSz="685755" rtl="0" eaLnBrk="1" latinLnBrk="0" hangingPunct="1">
              <a:lnSpc>
                <a:spcPct val="90000"/>
              </a:lnSpc>
              <a:spcBef>
                <a:spcPct val="20000"/>
              </a:spcBef>
              <a:buFontTx/>
              <a:buBlip>
                <a:blip r:embed="rId4"/>
              </a:buBlip>
              <a:defRPr sz="1800" kern="1200">
                <a:solidFill>
                  <a:schemeClr val="tx1"/>
                </a:solidFill>
                <a:latin typeface="+mn-lt"/>
                <a:ea typeface="+mn-ea"/>
                <a:cs typeface="+mn-cs"/>
              </a:defRPr>
            </a:lvl4pPr>
            <a:lvl5pPr marL="1456099" indent="-252407" algn="l" defTabSz="685755" rtl="0" eaLnBrk="1" latinLnBrk="0" hangingPunct="1">
              <a:lnSpc>
                <a:spcPct val="90000"/>
              </a:lnSpc>
              <a:spcBef>
                <a:spcPct val="20000"/>
              </a:spcBef>
              <a:buFontTx/>
              <a:buBlip>
                <a:blip r:embed="rId4"/>
              </a:buBlip>
              <a:defRPr sz="1800" kern="1200">
                <a:solidFill>
                  <a:schemeClr val="tx1"/>
                </a:solidFill>
                <a:latin typeface="+mn-lt"/>
                <a:ea typeface="+mn-ea"/>
                <a:cs typeface="+mn-cs"/>
              </a:defRPr>
            </a:lvl5pPr>
            <a:lvl6pPr marL="1885827" indent="-171439" algn="l" defTabSz="685755"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05" indent="-171439" algn="l" defTabSz="685755"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583" indent="-171439" algn="l" defTabSz="685755"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461" indent="-171439" algn="l" defTabSz="685755"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marR="0" lvl="0" indent="0" algn="l" defTabSz="685755" rtl="0" eaLnBrk="1" fontAlgn="auto" latinLnBrk="0" hangingPunct="1">
              <a:lnSpc>
                <a:spcPct val="90000"/>
              </a:lnSpc>
              <a:spcBef>
                <a:spcPct val="20000"/>
              </a:spcBef>
              <a:spcAft>
                <a:spcPts val="0"/>
              </a:spcAft>
              <a:buClrTx/>
              <a:buSzTx/>
              <a:buFontTx/>
              <a:buNone/>
              <a:tabLst/>
              <a:defRPr/>
            </a:pPr>
            <a:r>
              <a:rPr kumimoji="0" lang="es-ES" sz="2400" b="0" i="0" u="none" strike="noStrike" kern="1200" cap="none" spc="0" normalizeH="0" baseline="0" noProof="0" dirty="0">
                <a:ln>
                  <a:noFill/>
                </a:ln>
                <a:solidFill>
                  <a:srgbClr val="FFFFFF"/>
                </a:solidFill>
                <a:effectLst/>
                <a:uLnTx/>
                <a:uFillTx/>
                <a:latin typeface="Calibri"/>
                <a:ea typeface="+mn-ea"/>
                <a:cs typeface="+mn-cs"/>
              </a:rPr>
              <a:t>                                                                                            </a:t>
            </a:r>
          </a:p>
        </p:txBody>
      </p:sp>
      <p:sp>
        <p:nvSpPr>
          <p:cNvPr id="2" name="Rectangle 1"/>
          <p:cNvSpPr/>
          <p:nvPr/>
        </p:nvSpPr>
        <p:spPr>
          <a:xfrm>
            <a:off x="128886" y="6211669"/>
            <a:ext cx="8889694"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1" u="none" strike="noStrike" kern="1200" cap="none" spc="0" normalizeH="0" baseline="0" noProof="0" dirty="0">
                <a:ln>
                  <a:noFill/>
                </a:ln>
                <a:solidFill>
                  <a:srgbClr val="FFFFFF"/>
                </a:solidFill>
                <a:effectLst/>
                <a:uLnTx/>
                <a:uFillTx/>
                <a:latin typeface="Calibri"/>
                <a:ea typeface="+mn-ea"/>
                <a:cs typeface="+mn-cs"/>
              </a:rPr>
              <a:t>G. Debled. La structure musculaire normale de l'uretère terminal.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1" u="none" strike="noStrike" kern="1200" cap="none" spc="0" normalizeH="0" baseline="0" noProof="0" dirty="0">
                <a:ln>
                  <a:noFill/>
                </a:ln>
                <a:solidFill>
                  <a:srgbClr val="FFFFFF"/>
                </a:solidFill>
                <a:effectLst/>
                <a:uLnTx/>
                <a:uFillTx/>
                <a:latin typeface="Calibri"/>
                <a:ea typeface="+mn-ea"/>
                <a:cs typeface="+mn-cs"/>
              </a:rPr>
              <a:t>Acta </a:t>
            </a:r>
            <a:r>
              <a:rPr kumimoji="0" lang="fr-FR" sz="1800" b="0" i="1" u="none" strike="noStrike" kern="1200" cap="none" spc="0" normalizeH="0" baseline="0" noProof="0" dirty="0" err="1">
                <a:ln>
                  <a:noFill/>
                </a:ln>
                <a:solidFill>
                  <a:srgbClr val="FFFFFF"/>
                </a:solidFill>
                <a:effectLst/>
                <a:uLnTx/>
                <a:uFillTx/>
                <a:latin typeface="Calibri"/>
                <a:ea typeface="+mn-ea"/>
                <a:cs typeface="+mn-cs"/>
              </a:rPr>
              <a:t>Urol</a:t>
            </a:r>
            <a:r>
              <a:rPr kumimoji="0" lang="fr-FR" sz="1800" b="0" i="1" u="none" strike="noStrike" kern="1200" cap="none" spc="0" normalizeH="0" baseline="0" noProof="0" dirty="0">
                <a:ln>
                  <a:noFill/>
                </a:ln>
                <a:solidFill>
                  <a:srgbClr val="FFFFFF"/>
                </a:solidFill>
                <a:effectLst/>
                <a:uLnTx/>
                <a:uFillTx/>
                <a:latin typeface="Calibri"/>
                <a:ea typeface="+mn-ea"/>
                <a:cs typeface="+mn-cs"/>
              </a:rPr>
              <a:t>. Belg. 36 : 119-128, 1968</a:t>
            </a:r>
          </a:p>
        </p:txBody>
      </p:sp>
    </p:spTree>
    <p:extLst>
      <p:ext uri="{BB962C8B-B14F-4D97-AF65-F5344CB8AC3E}">
        <p14:creationId xmlns:p14="http://schemas.microsoft.com/office/powerpoint/2010/main" val="36754307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8888" y="1563314"/>
            <a:ext cx="8136904" cy="452431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600" b="0" i="0" u="none" strike="noStrike" kern="1200" cap="none" spc="0" normalizeH="0" baseline="0" noProof="0" dirty="0">
                <a:ln>
                  <a:noFill/>
                </a:ln>
                <a:solidFill>
                  <a:srgbClr val="FFFFFF"/>
                </a:solidFill>
                <a:effectLst/>
                <a:uLnTx/>
                <a:uFillTx/>
                <a:latin typeface="Calibri"/>
                <a:ea typeface="+mn-ea"/>
                <a:cs typeface="+mn-cs"/>
              </a:rPr>
              <a:t>Hemos practicado secciones transversales en serie de 50 uréteres terminales de mega uréteres primarios retirados por cirugía. Un corte se seleccionó cada 200 micrón. Más de cinco mil cortes con tinción tricrómica de Masson mostraron anomalías de las estructuras del uréter terminal.</a:t>
            </a:r>
            <a:endParaRPr kumimoji="0" lang="fr-FR" sz="3600" b="0" i="0" u="none" strike="noStrike" kern="1200" cap="none" spc="0" normalizeH="0" baseline="0" noProof="0" dirty="0">
              <a:ln>
                <a:noFill/>
              </a:ln>
              <a:solidFill>
                <a:srgbClr val="FFFFFF"/>
              </a:solidFill>
              <a:effectLst/>
              <a:uLnTx/>
              <a:uFillTx/>
              <a:latin typeface="Calibri"/>
              <a:ea typeface="+mn-ea"/>
              <a:cs typeface="+mn-cs"/>
            </a:endParaRPr>
          </a:p>
        </p:txBody>
      </p:sp>
      <p:sp>
        <p:nvSpPr>
          <p:cNvPr id="3" name="ZoneTexte 2"/>
          <p:cNvSpPr txBox="1"/>
          <p:nvPr/>
        </p:nvSpPr>
        <p:spPr>
          <a:xfrm>
            <a:off x="380091" y="235002"/>
            <a:ext cx="864096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4000" b="0" i="0" u="none" strike="noStrike" kern="1200" cap="none" spc="0" normalizeH="0" baseline="0" noProof="0" dirty="0">
                <a:ln>
                  <a:noFill/>
                </a:ln>
                <a:solidFill>
                  <a:srgbClr val="FFC000"/>
                </a:solidFill>
                <a:effectLst/>
                <a:uLnTx/>
                <a:uFillTx/>
                <a:latin typeface="Calibri"/>
                <a:ea typeface="+mn-ea"/>
                <a:cs typeface="+mn-cs"/>
              </a:rPr>
              <a:t>La estructura patológica del uréter terminal en el mega uréter primario</a:t>
            </a:r>
            <a:endParaRPr kumimoji="0" lang="fr-FR" sz="4000" b="0" i="0" u="none" strike="noStrike" kern="1200" cap="none" spc="0" normalizeH="0" baseline="0" noProof="0" dirty="0">
              <a:ln>
                <a:noFill/>
              </a:ln>
              <a:solidFill>
                <a:srgbClr val="FFC000"/>
              </a:solidFill>
              <a:effectLst/>
              <a:uLnTx/>
              <a:uFillTx/>
              <a:latin typeface="Calibri"/>
              <a:ea typeface="+mn-ea"/>
              <a:cs typeface="+mn-cs"/>
            </a:endParaRPr>
          </a:p>
        </p:txBody>
      </p:sp>
      <p:pic>
        <p:nvPicPr>
          <p:cNvPr id="7" name="Image 6"/>
          <p:cNvPicPr>
            <a:picLocks noChangeAspect="1"/>
          </p:cNvPicPr>
          <p:nvPr/>
        </p:nvPicPr>
        <p:blipFill>
          <a:blip r:embed="rId2"/>
          <a:stretch>
            <a:fillRect/>
          </a:stretch>
        </p:blipFill>
        <p:spPr>
          <a:xfrm>
            <a:off x="107504" y="6387908"/>
            <a:ext cx="8797290" cy="493819"/>
          </a:xfrm>
          <a:prstGeom prst="rect">
            <a:avLst/>
          </a:prstGeom>
        </p:spPr>
      </p:pic>
    </p:spTree>
    <p:extLst>
      <p:ext uri="{BB962C8B-B14F-4D97-AF65-F5344CB8AC3E}">
        <p14:creationId xmlns:p14="http://schemas.microsoft.com/office/powerpoint/2010/main" val="202480357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1"/>
          <p:cNvSpPr>
            <a:spLocks noGrp="1"/>
          </p:cNvSpPr>
          <p:nvPr>
            <p:ph type="title"/>
          </p:nvPr>
        </p:nvSpPr>
        <p:spPr>
          <a:xfrm>
            <a:off x="0" y="320377"/>
            <a:ext cx="9036496" cy="664797"/>
          </a:xfrm>
        </p:spPr>
        <p:txBody>
          <a:bodyPr/>
          <a:lstStyle/>
          <a:p>
            <a:pPr algn="ctr"/>
            <a:r>
              <a:rPr lang="es-ES" sz="4800" b="1" dirty="0">
                <a:effectLst>
                  <a:outerShdw blurRad="38100" dist="38100" dir="2700000" algn="tl">
                    <a:srgbClr val="000000">
                      <a:alpha val="43137"/>
                    </a:srgbClr>
                  </a:outerShdw>
                </a:effectLst>
              </a:rPr>
              <a:t>Disembrioplasía fibroepitelial (1966) </a:t>
            </a:r>
            <a:endParaRPr lang="fr-FR" sz="4800" b="1" dirty="0">
              <a:effectLst>
                <a:outerShdw blurRad="38100" dist="38100" dir="2700000" algn="tl">
                  <a:srgbClr val="000000">
                    <a:alpha val="43137"/>
                  </a:srgbClr>
                </a:outerShdw>
              </a:effectLst>
            </a:endParaRPr>
          </a:p>
        </p:txBody>
      </p:sp>
      <p:pic>
        <p:nvPicPr>
          <p:cNvPr id="8" name="Espace réservé de l'image en ligne 7"/>
          <p:cNvPicPr>
            <a:picLocks noGrp="1" noChangeAspect="1"/>
          </p:cNvPicPr>
          <p:nvPr>
            <p:ph type="clipArt" sz="half" idx="2"/>
          </p:nvPr>
        </p:nvPicPr>
        <p:blipFill>
          <a:blip r:embed="rId2">
            <a:extLst>
              <a:ext uri="{28A0092B-C50C-407E-A947-70E740481C1C}">
                <a14:useLocalDpi xmlns:a14="http://schemas.microsoft.com/office/drawing/2010/main" val="0"/>
              </a:ext>
            </a:extLst>
          </a:blip>
          <a:stretch>
            <a:fillRect/>
          </a:stretch>
        </p:blipFill>
        <p:spPr>
          <a:xfrm rot="10800000">
            <a:off x="3339911" y="2240664"/>
            <a:ext cx="5697697" cy="3608040"/>
          </a:xfrm>
        </p:spPr>
      </p:pic>
      <p:pic>
        <p:nvPicPr>
          <p:cNvPr id="9" name="Espace réservé de l'image en ligne 4"/>
          <p:cNvPicPr>
            <a:picLocks noGrp="1" noChangeAspect="1"/>
          </p:cNvPicPr>
          <p:nvPr>
            <p:ph type="clipArt" sz="half" idx="4294967295"/>
          </p:nvPr>
        </p:nvPicPr>
        <p:blipFill>
          <a:blip r:embed="rId3"/>
          <a:stretch>
            <a:fillRect/>
          </a:stretch>
        </p:blipFill>
        <p:spPr>
          <a:xfrm>
            <a:off x="0" y="1341438"/>
            <a:ext cx="2992438" cy="4538662"/>
          </a:xfrm>
          <a:prstGeom prst="rect">
            <a:avLst/>
          </a:prstGeom>
        </p:spPr>
      </p:pic>
      <p:sp>
        <p:nvSpPr>
          <p:cNvPr id="7" name="Rectangle 1"/>
          <p:cNvSpPr>
            <a:spLocks noChangeArrowheads="1"/>
          </p:cNvSpPr>
          <p:nvPr/>
        </p:nvSpPr>
        <p:spPr bwMode="auto">
          <a:xfrm>
            <a:off x="107504" y="6209045"/>
            <a:ext cx="885596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1800" b="0" i="0" u="none" strike="noStrike" kern="1200" cap="none" spc="0" normalizeH="0" baseline="0" noProof="0" dirty="0">
                <a:ln>
                  <a:noFill/>
                </a:ln>
                <a:solidFill>
                  <a:srgbClr val="FFFFFF"/>
                </a:solidFill>
                <a:effectLst/>
                <a:uLnTx/>
                <a:uFillTx/>
                <a:latin typeface="Arial" panose="020B0604020202020204" pitchFamily="34" charset="0"/>
                <a:ea typeface="+mn-ea"/>
                <a:cs typeface="Times New Roman" panose="02020603050405020304" pitchFamily="18" charset="0"/>
              </a:rPr>
              <a:t> </a:t>
            </a:r>
            <a:r>
              <a:rPr kumimoji="0" lang="fr-FR" altLang="fr-FR" sz="1800" b="0" i="1" u="none" strike="noStrike" kern="1200" cap="none" spc="0" normalizeH="0" baseline="0" noProof="0" dirty="0">
                <a:ln>
                  <a:noFill/>
                </a:ln>
                <a:solidFill>
                  <a:srgbClr val="FFFFFF"/>
                </a:solidFill>
                <a:effectLst/>
                <a:uLnTx/>
                <a:uFillTx/>
                <a:latin typeface="Arial" panose="020B0604020202020204" pitchFamily="34" charset="0"/>
                <a:ea typeface="+mn-ea"/>
                <a:cs typeface="Times New Roman" panose="02020603050405020304" pitchFamily="18" charset="0"/>
              </a:rPr>
              <a:t>W. </a:t>
            </a:r>
            <a:r>
              <a:rPr kumimoji="0" lang="fr-FR" altLang="fr-FR" sz="1800" b="0" i="1" u="none" strike="noStrike" kern="1200" cap="none" spc="0" normalizeH="0" baseline="0" noProof="0" dirty="0" err="1">
                <a:ln>
                  <a:noFill/>
                </a:ln>
                <a:solidFill>
                  <a:srgbClr val="FFFFFF"/>
                </a:solidFill>
                <a:effectLst/>
                <a:uLnTx/>
                <a:uFillTx/>
                <a:latin typeface="Arial" panose="020B0604020202020204" pitchFamily="34" charset="0"/>
                <a:ea typeface="+mn-ea"/>
                <a:cs typeface="Times New Roman" panose="02020603050405020304" pitchFamily="18" charset="0"/>
              </a:rPr>
              <a:t>Gregoir</a:t>
            </a:r>
            <a:r>
              <a:rPr kumimoji="0" lang="fr-FR" altLang="fr-FR" sz="1800" b="0" i="1" u="none" strike="noStrike" kern="1200" cap="none" spc="0" normalizeH="0" baseline="0" noProof="0" dirty="0">
                <a:ln>
                  <a:noFill/>
                </a:ln>
                <a:solidFill>
                  <a:srgbClr val="FFFFFF"/>
                </a:solidFill>
                <a:effectLst/>
                <a:uLnTx/>
                <a:uFillTx/>
                <a:latin typeface="Arial" panose="020B0604020202020204" pitchFamily="34" charset="0"/>
                <a:ea typeface="+mn-ea"/>
                <a:cs typeface="Times New Roman" panose="02020603050405020304" pitchFamily="18" charset="0"/>
              </a:rPr>
              <a:t> et G. Debled.</a:t>
            </a:r>
            <a:r>
              <a:rPr kumimoji="0" lang="fr-FR" altLang="fr-FR" sz="1800" b="0" i="1" u="none" strike="noStrike" kern="1200" cap="none" spc="0" normalizeH="0" baseline="0" noProof="0" dirty="0">
                <a:ln>
                  <a:noFill/>
                </a:ln>
                <a:solidFill>
                  <a:srgbClr val="FFFFFF"/>
                </a:solidFill>
                <a:effectLst/>
                <a:uLnTx/>
                <a:uFillTx/>
                <a:latin typeface="Calibri"/>
                <a:ea typeface="+mn-ea"/>
                <a:cs typeface="+mn-cs"/>
              </a:rPr>
              <a:t> </a:t>
            </a:r>
            <a:r>
              <a:rPr kumimoji="0" lang="fr-FR" altLang="fr-FR" sz="1800" b="0" i="1" u="none" strike="noStrike" kern="1200" cap="none" spc="0" normalizeH="0" baseline="0" noProof="0" dirty="0">
                <a:ln>
                  <a:noFill/>
                </a:ln>
                <a:solidFill>
                  <a:srgbClr val="FFFFFF"/>
                </a:solidFill>
                <a:effectLst/>
                <a:uLnTx/>
                <a:uFillTx/>
                <a:latin typeface="Arial" panose="020B0604020202020204" pitchFamily="34" charset="0"/>
                <a:ea typeface="+mn-ea"/>
                <a:cs typeface="Times New Roman" panose="02020603050405020304" pitchFamily="18" charset="0"/>
              </a:rPr>
              <a:t>La dysembryoplasie </a:t>
            </a:r>
            <a:r>
              <a:rPr kumimoji="0" lang="fr-FR" altLang="fr-FR" sz="1800" b="0" i="1" u="none" strike="noStrike" kern="1200" cap="none" spc="0" normalizeH="0" baseline="0" noProof="0" dirty="0" err="1">
                <a:ln>
                  <a:noFill/>
                </a:ln>
                <a:solidFill>
                  <a:srgbClr val="FFFFFF"/>
                </a:solidFill>
                <a:effectLst/>
                <a:uLnTx/>
                <a:uFillTx/>
                <a:latin typeface="Arial" panose="020B0604020202020204" pitchFamily="34" charset="0"/>
                <a:ea typeface="+mn-ea"/>
                <a:cs typeface="Times New Roman" panose="02020603050405020304" pitchFamily="18" charset="0"/>
              </a:rPr>
              <a:t>fibro</a:t>
            </a:r>
            <a:r>
              <a:rPr kumimoji="0" lang="fr-FR" altLang="fr-FR" sz="1800" b="0" i="1" u="none" strike="noStrike" kern="1200" cap="none" spc="0" normalizeH="0" baseline="0" noProof="0" dirty="0">
                <a:ln>
                  <a:noFill/>
                </a:ln>
                <a:solidFill>
                  <a:srgbClr val="FFFFFF"/>
                </a:solidFill>
                <a:effectLst/>
                <a:uLnTx/>
                <a:uFillTx/>
                <a:latin typeface="Arial" panose="020B0604020202020204" pitchFamily="34" charset="0"/>
                <a:ea typeface="+mn-ea"/>
                <a:cs typeface="Times New Roman" panose="02020603050405020304" pitchFamily="18" charset="0"/>
              </a:rPr>
              <a:t>-épithéliale de l'uretère </a:t>
            </a:r>
            <a:r>
              <a:rPr kumimoji="0" lang="fr-FR" altLang="fr-FR" sz="1800" b="0" i="1" u="none" strike="noStrike" kern="1200" cap="none" spc="0" normalizeH="0" baseline="0" noProof="0" dirty="0" err="1">
                <a:ln>
                  <a:noFill/>
                </a:ln>
                <a:solidFill>
                  <a:srgbClr val="FFFFFF"/>
                </a:solidFill>
                <a:effectLst/>
                <a:uLnTx/>
                <a:uFillTx/>
                <a:latin typeface="Arial" panose="020B0604020202020204" pitchFamily="34" charset="0"/>
                <a:ea typeface="+mn-ea"/>
                <a:cs typeface="Times New Roman" panose="02020603050405020304" pitchFamily="18" charset="0"/>
              </a:rPr>
              <a:t>intramural</a:t>
            </a:r>
            <a:r>
              <a:rPr kumimoji="0" lang="fr-FR" altLang="fr-FR" sz="1800" b="0" i="1" u="none" strike="noStrike" kern="1200" cap="none" spc="0" normalizeH="0" baseline="0" noProof="0" dirty="0">
                <a:ln>
                  <a:noFill/>
                </a:ln>
                <a:solidFill>
                  <a:srgbClr val="FFFFFF"/>
                </a:solidFill>
                <a:effectLst/>
                <a:uLnTx/>
                <a:uFillTx/>
                <a:latin typeface="Arial" panose="020B0604020202020204" pitchFamily="34" charset="0"/>
                <a:ea typeface="+mn-ea"/>
                <a:cs typeface="Times New Roman" panose="02020603050405020304" pitchFamily="18" charset="0"/>
              </a:rPr>
              <a:t>.</a:t>
            </a:r>
            <a:endParaRPr kumimoji="0" lang="fr-FR" altLang="fr-FR" sz="1800" b="0" i="1" u="none" strike="noStrike" kern="1200" cap="none" spc="0" normalizeH="0" baseline="0" noProof="0" dirty="0">
              <a:ln>
                <a:noFill/>
              </a:ln>
              <a:solidFill>
                <a:srgbClr val="FFFFFF"/>
              </a:solidFill>
              <a:effectLst/>
              <a:uLnTx/>
              <a:uFillTx/>
              <a:latin typeface="Calibri"/>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1800" b="0" i="1" u="none" strike="noStrike" kern="1200" cap="none" spc="0" normalizeH="0" baseline="0" noProof="0" dirty="0">
                <a:ln>
                  <a:noFill/>
                </a:ln>
                <a:solidFill>
                  <a:srgbClr val="FFFFFF"/>
                </a:solidFill>
                <a:effectLst/>
                <a:uLnTx/>
                <a:uFillTx/>
                <a:latin typeface="Arial" panose="020B0604020202020204" pitchFamily="34" charset="0"/>
                <a:ea typeface="+mn-ea"/>
                <a:cs typeface="Times New Roman" panose="02020603050405020304" pitchFamily="18" charset="0"/>
              </a:rPr>
              <a:t> </a:t>
            </a:r>
            <a:r>
              <a:rPr kumimoji="0" lang="en-GB" altLang="fr-FR" sz="1800" b="0" i="1" u="none" strike="noStrike" kern="1200" cap="none" spc="0" normalizeH="0" baseline="0" noProof="0" dirty="0">
                <a:ln>
                  <a:noFill/>
                </a:ln>
                <a:solidFill>
                  <a:srgbClr val="FFFFFF"/>
                </a:solidFill>
                <a:effectLst/>
                <a:uLnTx/>
                <a:uFillTx/>
                <a:latin typeface="Arial" panose="020B0604020202020204" pitchFamily="34" charset="0"/>
                <a:ea typeface="+mn-ea"/>
                <a:cs typeface="Times New Roman" panose="02020603050405020304" pitchFamily="18" charset="0"/>
              </a:rPr>
              <a:t>Acta Urol. Belg. 34 : 229-232, 1966.</a:t>
            </a:r>
            <a:endParaRPr kumimoji="0" lang="en-GB" altLang="fr-FR" sz="1800" b="0" i="1"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321308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81000" y="116632"/>
            <a:ext cx="8382000" cy="664797"/>
          </a:xfrm>
        </p:spPr>
        <p:txBody>
          <a:bodyPr/>
          <a:lstStyle/>
          <a:p>
            <a:r>
              <a:rPr lang="es-ES" sz="4800" b="1" dirty="0">
                <a:effectLst/>
              </a:rPr>
              <a:t>Conclusiones 1</a:t>
            </a:r>
            <a:endParaRPr lang="fr-FR" sz="4800" b="1" dirty="0">
              <a:effectLst/>
            </a:endParaRPr>
          </a:p>
        </p:txBody>
      </p:sp>
      <p:sp>
        <p:nvSpPr>
          <p:cNvPr id="3" name="Espace réservé du contenu 2"/>
          <p:cNvSpPr>
            <a:spLocks noGrp="1"/>
          </p:cNvSpPr>
          <p:nvPr>
            <p:ph idx="1"/>
          </p:nvPr>
        </p:nvSpPr>
        <p:spPr>
          <a:xfrm>
            <a:off x="381000" y="836712"/>
            <a:ext cx="8382000" cy="6241709"/>
          </a:xfrm>
        </p:spPr>
        <p:txBody>
          <a:bodyPr/>
          <a:lstStyle/>
          <a:p>
            <a:r>
              <a:rPr lang="es-ES" sz="3600" dirty="0"/>
              <a:t>Las estructuras anatómicas pueden ser desconocidas (uréter terminal)</a:t>
            </a:r>
          </a:p>
          <a:p>
            <a:endParaRPr lang="es-ES" sz="3600" dirty="0"/>
          </a:p>
          <a:p>
            <a:r>
              <a:rPr lang="es-ES" sz="3600" dirty="0"/>
              <a:t>Una patología puede ser atribuida a una causa falsa (origen neurológica del mega uréter congénito primario)</a:t>
            </a:r>
          </a:p>
          <a:p>
            <a:pPr marL="0" indent="0">
              <a:buNone/>
            </a:pPr>
            <a:endParaRPr lang="es-ES" sz="3600" dirty="0"/>
          </a:p>
          <a:p>
            <a:r>
              <a:rPr lang="es-ES" sz="3600" dirty="0"/>
              <a:t>Una patología (malformaciones) puede ser desconocida (mega uréter congénito primario) </a:t>
            </a:r>
          </a:p>
          <a:p>
            <a:endParaRPr lang="es-ES" dirty="0"/>
          </a:p>
          <a:p>
            <a:endParaRPr lang="es-ES" dirty="0"/>
          </a:p>
        </p:txBody>
      </p:sp>
    </p:spTree>
    <p:extLst>
      <p:ext uri="{BB962C8B-B14F-4D97-AF65-F5344CB8AC3E}">
        <p14:creationId xmlns:p14="http://schemas.microsoft.com/office/powerpoint/2010/main" val="173694799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81000" y="116632"/>
            <a:ext cx="8382000" cy="664797"/>
          </a:xfrm>
        </p:spPr>
        <p:txBody>
          <a:bodyPr/>
          <a:lstStyle/>
          <a:p>
            <a:r>
              <a:rPr lang="es-ES" sz="4800" b="1" dirty="0">
                <a:effectLst/>
              </a:rPr>
              <a:t>Conclusiones 2</a:t>
            </a:r>
            <a:endParaRPr lang="fr-FR" sz="4800" b="1" dirty="0">
              <a:effectLst/>
            </a:endParaRPr>
          </a:p>
        </p:txBody>
      </p:sp>
      <p:sp>
        <p:nvSpPr>
          <p:cNvPr id="3" name="Espace réservé du contenu 2"/>
          <p:cNvSpPr>
            <a:spLocks noGrp="1"/>
          </p:cNvSpPr>
          <p:nvPr>
            <p:ph idx="1"/>
          </p:nvPr>
        </p:nvSpPr>
        <p:spPr>
          <a:xfrm>
            <a:off x="381000" y="836712"/>
            <a:ext cx="8382000" cy="6523324"/>
          </a:xfrm>
        </p:spPr>
        <p:txBody>
          <a:bodyPr/>
          <a:lstStyle/>
          <a:p>
            <a:r>
              <a:rPr lang="es-ES" sz="3600" dirty="0"/>
              <a:t>El mega uréter primario congénito es la consecuencia de </a:t>
            </a:r>
            <a:r>
              <a:rPr lang="es-ES" sz="3600" dirty="0">
                <a:solidFill>
                  <a:schemeClr val="accent1">
                    <a:lumMod val="40000"/>
                    <a:lumOff val="60000"/>
                  </a:schemeClr>
                </a:solidFill>
              </a:rPr>
              <a:t>malformaciones no aparentes</a:t>
            </a:r>
            <a:r>
              <a:rPr lang="es-ES" sz="3600" dirty="0"/>
              <a:t> del uréter terminal</a:t>
            </a:r>
          </a:p>
          <a:p>
            <a:pPr marL="388134" lvl="1" indent="0">
              <a:buNone/>
            </a:pPr>
            <a:endParaRPr lang="es-ES" sz="3300" dirty="0"/>
          </a:p>
          <a:p>
            <a:pPr lvl="1"/>
            <a:r>
              <a:rPr lang="es-ES" sz="3600" dirty="0"/>
              <a:t>Malformaciones fibrosas</a:t>
            </a:r>
          </a:p>
          <a:p>
            <a:pPr lvl="1"/>
            <a:endParaRPr lang="es-ES" sz="3600" dirty="0"/>
          </a:p>
          <a:p>
            <a:pPr lvl="1"/>
            <a:r>
              <a:rPr lang="es-ES" sz="3600" dirty="0"/>
              <a:t>Malformaciones musculares</a:t>
            </a:r>
          </a:p>
          <a:p>
            <a:pPr lvl="1"/>
            <a:endParaRPr lang="es-ES" sz="3600" dirty="0"/>
          </a:p>
          <a:p>
            <a:pPr lvl="1"/>
            <a:r>
              <a:rPr lang="es-ES" sz="3600" dirty="0"/>
              <a:t>Malformaciones epiteliales </a:t>
            </a:r>
          </a:p>
          <a:p>
            <a:pPr marL="0" indent="0">
              <a:buNone/>
            </a:pPr>
            <a:r>
              <a:rPr lang="es-ES" sz="3600" dirty="0"/>
              <a:t> </a:t>
            </a:r>
          </a:p>
          <a:p>
            <a:endParaRPr lang="es-ES" dirty="0"/>
          </a:p>
          <a:p>
            <a:endParaRPr lang="es-ES" dirty="0"/>
          </a:p>
        </p:txBody>
      </p:sp>
      <p:pic>
        <p:nvPicPr>
          <p:cNvPr id="4" name="Espace réservé de l'image en ligne 6"/>
          <p:cNvPicPr>
            <a:picLocks noChangeAspect="1"/>
          </p:cNvPicPr>
          <p:nvPr/>
        </p:nvPicPr>
        <p:blipFill rotWithShape="1">
          <a:blip r:embed="rId2">
            <a:extLst>
              <a:ext uri="{28A0092B-C50C-407E-A947-70E740481C1C}">
                <a14:useLocalDpi xmlns:a14="http://schemas.microsoft.com/office/drawing/2010/main" val="0"/>
              </a:ext>
            </a:extLst>
          </a:blip>
          <a:srcRect l="23172" r="4292" b="43489"/>
          <a:stretch/>
        </p:blipFill>
        <p:spPr>
          <a:xfrm rot="10800000">
            <a:off x="6603864" y="2492895"/>
            <a:ext cx="1729205" cy="936104"/>
          </a:xfrm>
          <a:prstGeom prst="rect">
            <a:avLst/>
          </a:prstGeom>
        </p:spPr>
      </p:pic>
      <p:pic>
        <p:nvPicPr>
          <p:cNvPr id="5" name="Espace réservé de l'image en lign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6603865" y="5085184"/>
            <a:ext cx="1779211" cy="1126677"/>
          </a:xfrm>
          <a:prstGeom prst="rect">
            <a:avLst/>
          </a:prstGeom>
        </p:spPr>
      </p:pic>
      <p:pic>
        <p:nvPicPr>
          <p:cNvPr id="6" name="Image 5"/>
          <p:cNvPicPr>
            <a:picLocks noChangeAspect="1"/>
          </p:cNvPicPr>
          <p:nvPr/>
        </p:nvPicPr>
        <p:blipFill>
          <a:blip r:embed="rId4"/>
          <a:stretch>
            <a:fillRect/>
          </a:stretch>
        </p:blipFill>
        <p:spPr>
          <a:xfrm>
            <a:off x="6608986" y="3650487"/>
            <a:ext cx="1774090" cy="1213209"/>
          </a:xfrm>
          <a:prstGeom prst="rect">
            <a:avLst/>
          </a:prstGeom>
        </p:spPr>
      </p:pic>
    </p:spTree>
    <p:extLst>
      <p:ext uri="{BB962C8B-B14F-4D97-AF65-F5344CB8AC3E}">
        <p14:creationId xmlns:p14="http://schemas.microsoft.com/office/powerpoint/2010/main" val="250356206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81000" y="116632"/>
            <a:ext cx="8382000" cy="664797"/>
          </a:xfrm>
        </p:spPr>
        <p:txBody>
          <a:bodyPr/>
          <a:lstStyle/>
          <a:p>
            <a:r>
              <a:rPr lang="es-ES" sz="4800" b="1" dirty="0">
                <a:effectLst/>
              </a:rPr>
              <a:t>Conclusiones 3</a:t>
            </a:r>
            <a:endParaRPr lang="fr-FR" sz="4800" b="1" dirty="0">
              <a:effectLst/>
            </a:endParaRPr>
          </a:p>
        </p:txBody>
      </p:sp>
      <p:sp>
        <p:nvSpPr>
          <p:cNvPr id="3" name="Espace réservé du contenu 2"/>
          <p:cNvSpPr>
            <a:spLocks noGrp="1"/>
          </p:cNvSpPr>
          <p:nvPr>
            <p:ph idx="1"/>
          </p:nvPr>
        </p:nvSpPr>
        <p:spPr>
          <a:xfrm>
            <a:off x="381000" y="836712"/>
            <a:ext cx="8382000" cy="7742119"/>
          </a:xfrm>
        </p:spPr>
        <p:txBody>
          <a:bodyPr/>
          <a:lstStyle/>
          <a:p>
            <a:endParaRPr lang="es-ES" sz="3600" dirty="0"/>
          </a:p>
          <a:p>
            <a:r>
              <a:rPr lang="es-ES" sz="3600" dirty="0"/>
              <a:t>La musculatura del uréter dilatado encima del obstáculo reacciona</a:t>
            </a:r>
          </a:p>
          <a:p>
            <a:pPr lvl="1"/>
            <a:endParaRPr lang="es-ES" sz="3300" dirty="0"/>
          </a:p>
          <a:p>
            <a:pPr lvl="1" algn="ctr"/>
            <a:r>
              <a:rPr lang="es-ES" sz="3300" dirty="0"/>
              <a:t> </a:t>
            </a:r>
            <a:r>
              <a:rPr lang="es-ES" sz="3600" dirty="0"/>
              <a:t>primero : se hipertrofia</a:t>
            </a:r>
          </a:p>
          <a:p>
            <a:pPr lvl="1" algn="ctr"/>
            <a:r>
              <a:rPr lang="es-ES" sz="3600" dirty="0"/>
              <a:t> a continuación : se atrofia</a:t>
            </a:r>
          </a:p>
          <a:p>
            <a:pPr lvl="1" algn="ctr"/>
            <a:r>
              <a:rPr lang="es-ES" sz="3600" dirty="0"/>
              <a:t> las fibras musculares son reemplazadas por</a:t>
            </a:r>
          </a:p>
          <a:p>
            <a:pPr lvl="2" algn="ctr"/>
            <a:r>
              <a:rPr lang="es-ES" sz="3600" dirty="0"/>
              <a:t>Fibras colágenas</a:t>
            </a:r>
          </a:p>
          <a:p>
            <a:pPr marL="0" indent="0">
              <a:buNone/>
            </a:pPr>
            <a:r>
              <a:rPr lang="es-ES" sz="3600" dirty="0"/>
              <a:t>	</a:t>
            </a:r>
          </a:p>
          <a:p>
            <a:pPr marL="0" indent="0">
              <a:buNone/>
            </a:pPr>
            <a:endParaRPr lang="es-ES" sz="3600" dirty="0"/>
          </a:p>
          <a:p>
            <a:pPr marL="0" indent="0">
              <a:buNone/>
            </a:pPr>
            <a:endParaRPr lang="es-ES" sz="3600" dirty="0"/>
          </a:p>
          <a:p>
            <a:pPr marL="0" indent="0">
              <a:buNone/>
            </a:pPr>
            <a:endParaRPr lang="es-ES" dirty="0"/>
          </a:p>
          <a:p>
            <a:endParaRPr lang="es-ES" dirty="0"/>
          </a:p>
        </p:txBody>
      </p:sp>
    </p:spTree>
    <p:extLst>
      <p:ext uri="{BB962C8B-B14F-4D97-AF65-F5344CB8AC3E}">
        <p14:creationId xmlns:p14="http://schemas.microsoft.com/office/powerpoint/2010/main" val="65991471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81000" y="116632"/>
            <a:ext cx="8382000" cy="664797"/>
          </a:xfrm>
        </p:spPr>
        <p:txBody>
          <a:bodyPr/>
          <a:lstStyle/>
          <a:p>
            <a:r>
              <a:rPr lang="es-ES" sz="4800" b="1" dirty="0">
                <a:effectLst/>
              </a:rPr>
              <a:t>Conclusiones 4</a:t>
            </a:r>
            <a:endParaRPr lang="fr-FR" sz="4800" b="1" dirty="0">
              <a:effectLst/>
            </a:endParaRPr>
          </a:p>
        </p:txBody>
      </p:sp>
      <p:sp>
        <p:nvSpPr>
          <p:cNvPr id="3" name="Espace réservé du contenu 2"/>
          <p:cNvSpPr>
            <a:spLocks noGrp="1"/>
          </p:cNvSpPr>
          <p:nvPr>
            <p:ph idx="1"/>
          </p:nvPr>
        </p:nvSpPr>
        <p:spPr>
          <a:xfrm>
            <a:off x="381000" y="836712"/>
            <a:ext cx="8382000" cy="7349704"/>
          </a:xfrm>
        </p:spPr>
        <p:txBody>
          <a:bodyPr/>
          <a:lstStyle/>
          <a:p>
            <a:endParaRPr lang="es-ES" sz="3600" dirty="0"/>
          </a:p>
          <a:p>
            <a:r>
              <a:rPr lang="es-ES" sz="3600" dirty="0"/>
              <a:t>La musculatura lisa atrofiada </a:t>
            </a:r>
            <a:r>
              <a:rPr lang="es-ES" sz="3600" dirty="0">
                <a:solidFill>
                  <a:schemeClr val="accent1">
                    <a:lumMod val="40000"/>
                    <a:lumOff val="60000"/>
                  </a:schemeClr>
                </a:solidFill>
              </a:rPr>
              <a:t>del uréter dilatado </a:t>
            </a:r>
            <a:r>
              <a:rPr lang="es-ES" sz="3600" dirty="0"/>
              <a:t>es reemplazada por el tejido fibroso.</a:t>
            </a:r>
          </a:p>
          <a:p>
            <a:pPr marL="0" indent="0">
              <a:buNone/>
            </a:pPr>
            <a:endParaRPr lang="es-ES" sz="3600" dirty="0"/>
          </a:p>
          <a:p>
            <a:r>
              <a:rPr lang="es-ES" sz="3600" dirty="0"/>
              <a:t>En consecuencias, </a:t>
            </a:r>
            <a:r>
              <a:rPr lang="es-ES" sz="3600" dirty="0">
                <a:solidFill>
                  <a:schemeClr val="accent1"/>
                </a:solidFill>
              </a:rPr>
              <a:t>la estructura del musculo liso del uréter dilatado se transforma </a:t>
            </a:r>
            <a:r>
              <a:rPr lang="es-ES" sz="3600" b="1" dirty="0">
                <a:solidFill>
                  <a:schemeClr val="accent1"/>
                </a:solidFill>
                <a:effectLst>
                  <a:outerShdw blurRad="38100" dist="38100" dir="2700000" algn="tl">
                    <a:srgbClr val="000000">
                      <a:alpha val="43137"/>
                    </a:srgbClr>
                  </a:outerShdw>
                </a:effectLst>
              </a:rPr>
              <a:t>también</a:t>
            </a:r>
            <a:r>
              <a:rPr lang="es-ES" sz="3600" dirty="0">
                <a:solidFill>
                  <a:schemeClr val="accent1"/>
                </a:solidFill>
              </a:rPr>
              <a:t> en </a:t>
            </a:r>
            <a:r>
              <a:rPr lang="es-ES" sz="3600" b="1" dirty="0">
                <a:solidFill>
                  <a:srgbClr val="FFC000"/>
                </a:solidFill>
                <a:effectLst>
                  <a:outerShdw blurRad="38100" dist="38100" dir="2700000" algn="tl">
                    <a:srgbClr val="000000">
                      <a:alpha val="43137"/>
                    </a:srgbClr>
                  </a:outerShdw>
                </a:effectLst>
              </a:rPr>
              <a:t>estructura fibrosa obstructiva sin apariencia de estrechamiento.</a:t>
            </a:r>
          </a:p>
          <a:p>
            <a:endParaRPr lang="es-ES" sz="3600" dirty="0"/>
          </a:p>
          <a:p>
            <a:pPr marL="0" indent="0">
              <a:buNone/>
            </a:pPr>
            <a:endParaRPr lang="es-ES" sz="3600" dirty="0"/>
          </a:p>
          <a:p>
            <a:pPr marL="0" indent="0">
              <a:buNone/>
            </a:pPr>
            <a:endParaRPr lang="es-ES" dirty="0"/>
          </a:p>
          <a:p>
            <a:endParaRPr lang="es-ES" dirty="0"/>
          </a:p>
        </p:txBody>
      </p:sp>
    </p:spTree>
    <p:extLst>
      <p:ext uri="{BB962C8B-B14F-4D97-AF65-F5344CB8AC3E}">
        <p14:creationId xmlns:p14="http://schemas.microsoft.com/office/powerpoint/2010/main" val="273833034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theme/theme1.xml><?xml version="1.0" encoding="utf-8"?>
<a:theme xmlns:a="http://schemas.openxmlformats.org/drawingml/2006/main" name="Secteur">
  <a:themeElements>
    <a:clrScheme name="Secteur">
      <a:dk1>
        <a:sysClr val="windowText" lastClr="000000"/>
      </a:dk1>
      <a:lt1>
        <a:sysClr val="window" lastClr="FFFFFF"/>
      </a:lt1>
      <a:dk2>
        <a:srgbClr val="D06F1E"/>
      </a:dk2>
      <a:lt2>
        <a:srgbClr val="F0BE21"/>
      </a:lt2>
      <a:accent1>
        <a:srgbClr val="760603"/>
      </a:accent1>
      <a:accent2>
        <a:srgbClr val="9F761A"/>
      </a:accent2>
      <a:accent3>
        <a:srgbClr val="92A200"/>
      </a:accent3>
      <a:accent4>
        <a:srgbClr val="4AA157"/>
      </a:accent4>
      <a:accent5>
        <a:srgbClr val="46788D"/>
      </a:accent5>
      <a:accent6>
        <a:srgbClr val="A848A8"/>
      </a:accent6>
      <a:hlink>
        <a:srgbClr val="460402"/>
      </a:hlink>
      <a:folHlink>
        <a:srgbClr val="991111"/>
      </a:folHlink>
    </a:clrScheme>
    <a:fontScheme name="Secteur">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cteur">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162000"/>
                <a:satMod val="200000"/>
                <a:lumMod val="124000"/>
              </a:schemeClr>
            </a:gs>
            <a:gs pos="100000">
              <a:schemeClr val="phClr">
                <a:shade val="96000"/>
                <a:hueMod val="88000"/>
                <a:satMod val="220000"/>
                <a:lumMod val="82000"/>
              </a:schemeClr>
            </a:gs>
          </a:gsLst>
          <a:lin ang="6120000" scaled="1"/>
        </a:gradFill>
        <a:gradFill rotWithShape="1">
          <a:gsLst>
            <a:gs pos="0">
              <a:schemeClr val="phClr">
                <a:tint val="97000"/>
                <a:hueMod val="162000"/>
                <a:satMod val="200000"/>
                <a:lumMod val="124000"/>
              </a:schemeClr>
            </a:gs>
            <a:gs pos="100000">
              <a:schemeClr val="phClr">
                <a:shade val="96000"/>
                <a:hueMod val="88000"/>
                <a:satMod val="220000"/>
                <a:lumMod val="82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282EB108-EDE6-4B8E-957B-D4A69BF580EA}"/>
    </a:ext>
  </a:extLst>
</a:theme>
</file>

<file path=ppt/theme/theme2.xml><?xml version="1.0" encoding="utf-8"?>
<a:theme xmlns:a="http://schemas.openxmlformats.org/drawingml/2006/main" name="1_Secteur">
  <a:themeElements>
    <a:clrScheme name="Secteur">
      <a:dk1>
        <a:sysClr val="windowText" lastClr="000000"/>
      </a:dk1>
      <a:lt1>
        <a:sysClr val="window" lastClr="FFFFFF"/>
      </a:lt1>
      <a:dk2>
        <a:srgbClr val="537D0B"/>
      </a:dk2>
      <a:lt2>
        <a:srgbClr val="A9E257"/>
      </a:lt2>
      <a:accent1>
        <a:srgbClr val="38540A"/>
      </a:accent1>
      <a:accent2>
        <a:srgbClr val="31A274"/>
      </a:accent2>
      <a:accent3>
        <a:srgbClr val="236073"/>
      </a:accent3>
      <a:accent4>
        <a:srgbClr val="6C4D90"/>
      </a:accent4>
      <a:accent5>
        <a:srgbClr val="983C27"/>
      </a:accent5>
      <a:accent6>
        <a:srgbClr val="CD811F"/>
      </a:accent6>
      <a:hlink>
        <a:srgbClr val="293F06"/>
      </a:hlink>
      <a:folHlink>
        <a:srgbClr val="68883A"/>
      </a:folHlink>
    </a:clrScheme>
    <a:fontScheme name="Secteur">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cteur">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9759155-7935-4C61-A06C-C04380D1B16E}"/>
    </a:ext>
  </a:extLst>
</a:theme>
</file>

<file path=ppt/theme/theme3.xml><?xml version="1.0" encoding="utf-8"?>
<a:theme xmlns:a="http://schemas.openxmlformats.org/drawingml/2006/main" name="Blue Segoe 4-3 template-template_April-17-2007">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24</TotalTime>
  <Words>316</Words>
  <Application>Microsoft Office PowerPoint</Application>
  <PresentationFormat>Affichage à l'écran (4:3)</PresentationFormat>
  <Paragraphs>56</Paragraphs>
  <Slides>12</Slides>
  <Notes>3</Notes>
  <HiddenSlides>0</HiddenSlides>
  <MMClips>0</MMClips>
  <ScaleCrop>false</ScaleCrop>
  <HeadingPairs>
    <vt:vector size="6" baseType="variant">
      <vt:variant>
        <vt:lpstr>Polices utilisées</vt:lpstr>
      </vt:variant>
      <vt:variant>
        <vt:i4>6</vt:i4>
      </vt:variant>
      <vt:variant>
        <vt:lpstr>Thème</vt:lpstr>
      </vt:variant>
      <vt:variant>
        <vt:i4>3</vt:i4>
      </vt:variant>
      <vt:variant>
        <vt:lpstr>Titres des diapositives</vt:lpstr>
      </vt:variant>
      <vt:variant>
        <vt:i4>12</vt:i4>
      </vt:variant>
    </vt:vector>
  </HeadingPairs>
  <TitlesOfParts>
    <vt:vector size="21" baseType="lpstr">
      <vt:lpstr>Arial</vt:lpstr>
      <vt:lpstr>Calibri</vt:lpstr>
      <vt:lpstr>Century Gothic</vt:lpstr>
      <vt:lpstr>Times New Roman</vt:lpstr>
      <vt:lpstr>Wingdings</vt:lpstr>
      <vt:lpstr>Wingdings 3</vt:lpstr>
      <vt:lpstr>Secteur</vt:lpstr>
      <vt:lpstr>1_Secteur</vt:lpstr>
      <vt:lpstr>Blue Segoe 4-3 template-template_April-17-2007</vt:lpstr>
      <vt:lpstr>MEGA URÉTER PRIMARIO </vt:lpstr>
      <vt:lpstr>Anatomía del uréter terminal</vt:lpstr>
      <vt:lpstr>  Estructura normal del uréter terminal normal</vt:lpstr>
      <vt:lpstr>Présentation PowerPoint</vt:lpstr>
      <vt:lpstr>Disembrioplasía fibroepitelial (1966) </vt:lpstr>
      <vt:lpstr>Conclusiones 1</vt:lpstr>
      <vt:lpstr>Conclusiones 2</vt:lpstr>
      <vt:lpstr>Conclusiones 3</vt:lpstr>
      <vt:lpstr>Conclusiones 4</vt:lpstr>
      <vt:lpstr>Pared del mega uréter dilatado (1975)</vt:lpstr>
      <vt:lpstr>Pared del mega uréter dilatado (1975)</vt:lpstr>
      <vt:lpstr>MEGA URÉTER PRIMARIO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MEGA URÉTER PRIMARIO </dc:title>
  <dc:creator>georges debled</dc:creator>
  <cp:lastModifiedBy>georges debled</cp:lastModifiedBy>
  <cp:revision>4</cp:revision>
  <dcterms:created xsi:type="dcterms:W3CDTF">2017-07-24T15:32:28Z</dcterms:created>
  <dcterms:modified xsi:type="dcterms:W3CDTF">2017-07-24T15:56:54Z</dcterms:modified>
</cp:coreProperties>
</file>