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58" r:id="rId3"/>
    <p:sldId id="259" r:id="rId4"/>
    <p:sldId id="260" r:id="rId5"/>
    <p:sldId id="261" r:id="rId6"/>
    <p:sldId id="262"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varScale="1">
        <p:scale>
          <a:sx n="63" d="100"/>
          <a:sy n="63" d="100"/>
        </p:scale>
        <p:origin x="11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328BC4-023A-447E-B239-4B54D6612918}" type="datetimeFigureOut">
              <a:rPr lang="es-ES" smtClean="0"/>
              <a:t>05/04/2017</a:t>
            </a:fld>
            <a:endParaRPr lang="es-E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B0FA8F-2B21-4C42-8A71-5734A535A594}" type="slidenum">
              <a:rPr lang="es-ES" smtClean="0"/>
              <a:t>‹N°›</a:t>
            </a:fld>
            <a:endParaRPr lang="es-ES"/>
          </a:p>
        </p:txBody>
      </p:sp>
    </p:spTree>
    <p:extLst>
      <p:ext uri="{BB962C8B-B14F-4D97-AF65-F5344CB8AC3E}">
        <p14:creationId xmlns:p14="http://schemas.microsoft.com/office/powerpoint/2010/main" val="1382048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s-ES" altLang="es-ES" dirty="0"/>
          </a:p>
        </p:txBody>
      </p:sp>
      <p:sp>
        <p:nvSpPr>
          <p:cNvPr id="717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3E8567A-7ADB-47C8-A8F6-3C2A0C160822}" type="slidenum">
              <a:rPr kumimoji="0" lang="es-ES" altLang="es-E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s-ES" altLang="es-ES"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47882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s-ES" altLang="es-ES" dirty="0"/>
          </a:p>
        </p:txBody>
      </p:sp>
      <p:sp>
        <p:nvSpPr>
          <p:cNvPr id="717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3E8567A-7ADB-47C8-A8F6-3C2A0C160822}" type="slidenum">
              <a:rPr kumimoji="0" lang="es-ES" altLang="es-E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s-ES" altLang="es-ES"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376729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s-ES"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5310F0-22F4-44BC-9418-29B3E40774B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10182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s-ES" altLang="es-ES" dirty="0"/>
          </a:p>
        </p:txBody>
      </p:sp>
      <p:sp>
        <p:nvSpPr>
          <p:cNvPr id="717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3E8567A-7ADB-47C8-A8F6-3C2A0C160822}" type="slidenum">
              <a:rPr kumimoji="0" lang="es-ES" altLang="es-E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s-ES" altLang="es-ES"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548111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s-ES" altLang="es-ES" dirty="0"/>
          </a:p>
        </p:txBody>
      </p:sp>
      <p:sp>
        <p:nvSpPr>
          <p:cNvPr id="717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3E8567A-7ADB-47C8-A8F6-3C2A0C160822}" type="slidenum">
              <a:rPr kumimoji="0" lang="es-ES" altLang="es-E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s-ES" altLang="es-ES"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498681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73671" y="1905007"/>
            <a:ext cx="10242551" cy="1523495"/>
          </a:xfrm>
        </p:spPr>
        <p:txBody>
          <a:bodyPr>
            <a:noAutofit/>
          </a:bodyPr>
          <a:lstStyle>
            <a:lvl1pPr>
              <a:lnSpc>
                <a:spcPct val="90000"/>
              </a:lnSpc>
              <a:defRPr sz="4050"/>
            </a:lvl1pPr>
          </a:lstStyle>
          <a:p>
            <a:r>
              <a:rPr lang="fr-FR"/>
              <a:t>Modifiez le style du titre</a:t>
            </a:r>
            <a:endParaRPr lang="en-US" dirty="0"/>
          </a:p>
        </p:txBody>
      </p:sp>
      <p:sp>
        <p:nvSpPr>
          <p:cNvPr id="3" name="Subtitle 2"/>
          <p:cNvSpPr>
            <a:spLocks noGrp="1"/>
          </p:cNvSpPr>
          <p:nvPr>
            <p:ph type="subTitle" idx="1"/>
          </p:nvPr>
        </p:nvSpPr>
        <p:spPr>
          <a:xfrm>
            <a:off x="973670" y="4344995"/>
            <a:ext cx="10242551" cy="461665"/>
          </a:xfrm>
        </p:spPr>
        <p:txBody>
          <a:bodyPr>
            <a:noAutofit/>
          </a:bodyPr>
          <a:lstStyle>
            <a:lvl1pPr marL="0" indent="0" algn="l">
              <a:lnSpc>
                <a:spcPct val="90000"/>
              </a:lnSpc>
              <a:spcBef>
                <a:spcPts val="0"/>
              </a:spcBef>
              <a:buNone/>
              <a:defRPr>
                <a:solidFill>
                  <a:schemeClr val="tx1">
                    <a:tint val="75000"/>
                  </a:schemeClr>
                </a:solidFill>
              </a:defRPr>
            </a:lvl1pPr>
            <a:lvl2pPr marL="342878" indent="0" algn="ctr">
              <a:buNone/>
              <a:defRPr>
                <a:solidFill>
                  <a:schemeClr val="tx1">
                    <a:tint val="75000"/>
                  </a:schemeClr>
                </a:solidFill>
              </a:defRPr>
            </a:lvl2pPr>
            <a:lvl3pPr marL="685755" indent="0" algn="ctr">
              <a:buNone/>
              <a:defRPr>
                <a:solidFill>
                  <a:schemeClr val="tx1">
                    <a:tint val="75000"/>
                  </a:schemeClr>
                </a:solidFill>
              </a:defRPr>
            </a:lvl3pPr>
            <a:lvl4pPr marL="1028633" indent="0" algn="ctr">
              <a:buNone/>
              <a:defRPr>
                <a:solidFill>
                  <a:schemeClr val="tx1">
                    <a:tint val="75000"/>
                  </a:schemeClr>
                </a:solidFill>
              </a:defRPr>
            </a:lvl4pPr>
            <a:lvl5pPr marL="1371511" indent="0" algn="ctr">
              <a:buNone/>
              <a:defRPr>
                <a:solidFill>
                  <a:schemeClr val="tx1">
                    <a:tint val="75000"/>
                  </a:schemeClr>
                </a:solidFill>
              </a:defRPr>
            </a:lvl5pPr>
            <a:lvl6pPr marL="1714389" indent="0" algn="ctr">
              <a:buNone/>
              <a:defRPr>
                <a:solidFill>
                  <a:schemeClr val="tx1">
                    <a:tint val="75000"/>
                  </a:schemeClr>
                </a:solidFill>
              </a:defRPr>
            </a:lvl6pPr>
            <a:lvl7pPr marL="2057267" indent="0" algn="ctr">
              <a:buNone/>
              <a:defRPr>
                <a:solidFill>
                  <a:schemeClr val="tx1">
                    <a:tint val="75000"/>
                  </a:schemeClr>
                </a:solidFill>
              </a:defRPr>
            </a:lvl7pPr>
            <a:lvl8pPr marL="2400144" indent="0" algn="ctr">
              <a:buNone/>
              <a:defRPr>
                <a:solidFill>
                  <a:schemeClr val="tx1">
                    <a:tint val="75000"/>
                  </a:schemeClr>
                </a:solidFill>
              </a:defRPr>
            </a:lvl8pPr>
            <a:lvl9pPr marL="2743022" indent="0" algn="ctr">
              <a:buNone/>
              <a:defRPr>
                <a:solidFill>
                  <a:schemeClr val="tx1">
                    <a:tint val="75000"/>
                  </a:schemeClr>
                </a:solidFill>
              </a:defRPr>
            </a:lvl9pPr>
          </a:lstStyle>
          <a:p>
            <a:r>
              <a:rPr lang="fr-FR"/>
              <a:t>Modifier le style des sous-titres du masque</a:t>
            </a:r>
            <a:endParaRPr lang="en-US" dirty="0"/>
          </a:p>
        </p:txBody>
      </p:sp>
    </p:spTree>
    <p:extLst>
      <p:ext uri="{BB962C8B-B14F-4D97-AF65-F5344CB8AC3E}">
        <p14:creationId xmlns:p14="http://schemas.microsoft.com/office/powerpoint/2010/main" val="2251575382"/>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fr-FR"/>
              <a:t>Modifiez le style du titre</a:t>
            </a:r>
            <a:endParaRPr lang="en-US" dirty="0"/>
          </a:p>
        </p:txBody>
      </p:sp>
      <p:sp>
        <p:nvSpPr>
          <p:cNvPr id="6" name="Text Placeholder 5"/>
          <p:cNvSpPr>
            <a:spLocks noGrp="1"/>
          </p:cNvSpPr>
          <p:nvPr>
            <p:ph type="body" sz="quarter" idx="10"/>
          </p:nvPr>
        </p:nvSpPr>
        <p:spPr bwMode="white">
          <a:xfrm>
            <a:off x="508000" y="1411558"/>
            <a:ext cx="11176000" cy="1601977"/>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1776039872"/>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fr-FR"/>
              <a:t>Modifiez le style du titre</a:t>
            </a:r>
            <a:endParaRPr lang="en-US" dirty="0"/>
          </a:p>
        </p:txBody>
      </p:sp>
      <p:sp>
        <p:nvSpPr>
          <p:cNvPr id="6" name="Text Placeholder 5"/>
          <p:cNvSpPr>
            <a:spLocks noGrp="1"/>
          </p:cNvSpPr>
          <p:nvPr>
            <p:ph type="body" sz="quarter" idx="10"/>
          </p:nvPr>
        </p:nvSpPr>
        <p:spPr bwMode="white">
          <a:xfrm>
            <a:off x="508000" y="1411558"/>
            <a:ext cx="11176000" cy="1601977"/>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6"/>
          <p:cNvSpPr>
            <a:spLocks noGrp="1"/>
          </p:cNvSpPr>
          <p:nvPr>
            <p:ph type="body" sz="quarter" idx="11"/>
          </p:nvPr>
        </p:nvSpPr>
        <p:spPr>
          <a:xfrm>
            <a:off x="5" y="6238882"/>
            <a:ext cx="12192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fr-FR"/>
              <a:t>Modifier les styles du texte du masque</a:t>
            </a:r>
          </a:p>
        </p:txBody>
      </p:sp>
    </p:spTree>
    <p:extLst>
      <p:ext uri="{BB962C8B-B14F-4D97-AF65-F5344CB8AC3E}">
        <p14:creationId xmlns:p14="http://schemas.microsoft.com/office/powerpoint/2010/main" val="936991407"/>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825625" y="649805"/>
            <a:ext cx="9390944" cy="1523494"/>
          </a:xfrm>
        </p:spPr>
        <p:txBody>
          <a:bodyPr anchor="ctr" anchorCtr="0">
            <a:noAutofit/>
          </a:bodyPr>
          <a:lstStyle>
            <a:lvl1pPr>
              <a:lnSpc>
                <a:spcPct val="90000"/>
              </a:lnSpc>
              <a:defRPr sz="4050"/>
            </a:lvl1pPr>
          </a:lstStyle>
          <a:p>
            <a:r>
              <a:rPr lang="fr-FR"/>
              <a:t>Modifiez le style du titre</a:t>
            </a:r>
            <a:endParaRPr lang="en-US" dirty="0"/>
          </a:p>
        </p:txBody>
      </p:sp>
      <p:sp>
        <p:nvSpPr>
          <p:cNvPr id="3" name="Subtitle 2"/>
          <p:cNvSpPr>
            <a:spLocks noGrp="1"/>
          </p:cNvSpPr>
          <p:nvPr>
            <p:ph type="subTitle" idx="1"/>
          </p:nvPr>
        </p:nvSpPr>
        <p:spPr>
          <a:xfrm>
            <a:off x="1825273" y="4344995"/>
            <a:ext cx="9390944" cy="461665"/>
          </a:xfrm>
        </p:spPr>
        <p:txBody>
          <a:bodyPr>
            <a:noAutofit/>
          </a:bodyPr>
          <a:lstStyle>
            <a:lvl1pPr marL="0" indent="0" algn="l">
              <a:lnSpc>
                <a:spcPct val="90000"/>
              </a:lnSpc>
              <a:spcBef>
                <a:spcPts val="0"/>
              </a:spcBef>
              <a:buNone/>
              <a:defRPr>
                <a:solidFill>
                  <a:schemeClr val="tx1">
                    <a:tint val="75000"/>
                  </a:schemeClr>
                </a:solidFill>
              </a:defRPr>
            </a:lvl1pPr>
            <a:lvl2pPr marL="342878" indent="0" algn="ctr">
              <a:buNone/>
              <a:defRPr>
                <a:solidFill>
                  <a:schemeClr val="tx1">
                    <a:tint val="75000"/>
                  </a:schemeClr>
                </a:solidFill>
              </a:defRPr>
            </a:lvl2pPr>
            <a:lvl3pPr marL="685755" indent="0" algn="ctr">
              <a:buNone/>
              <a:defRPr>
                <a:solidFill>
                  <a:schemeClr val="tx1">
                    <a:tint val="75000"/>
                  </a:schemeClr>
                </a:solidFill>
              </a:defRPr>
            </a:lvl3pPr>
            <a:lvl4pPr marL="1028633" indent="0" algn="ctr">
              <a:buNone/>
              <a:defRPr>
                <a:solidFill>
                  <a:schemeClr val="tx1">
                    <a:tint val="75000"/>
                  </a:schemeClr>
                </a:solidFill>
              </a:defRPr>
            </a:lvl4pPr>
            <a:lvl5pPr marL="1371511" indent="0" algn="ctr">
              <a:buNone/>
              <a:defRPr>
                <a:solidFill>
                  <a:schemeClr val="tx1">
                    <a:tint val="75000"/>
                  </a:schemeClr>
                </a:solidFill>
              </a:defRPr>
            </a:lvl5pPr>
            <a:lvl6pPr marL="1714389" indent="0" algn="ctr">
              <a:buNone/>
              <a:defRPr>
                <a:solidFill>
                  <a:schemeClr val="tx1">
                    <a:tint val="75000"/>
                  </a:schemeClr>
                </a:solidFill>
              </a:defRPr>
            </a:lvl6pPr>
            <a:lvl7pPr marL="2057267" indent="0" algn="ctr">
              <a:buNone/>
              <a:defRPr>
                <a:solidFill>
                  <a:schemeClr val="tx1">
                    <a:tint val="75000"/>
                  </a:schemeClr>
                </a:solidFill>
              </a:defRPr>
            </a:lvl7pPr>
            <a:lvl8pPr marL="2400144" indent="0" algn="ctr">
              <a:buNone/>
              <a:defRPr>
                <a:solidFill>
                  <a:schemeClr val="tx1">
                    <a:tint val="75000"/>
                  </a:schemeClr>
                </a:solidFill>
              </a:defRPr>
            </a:lvl8pPr>
            <a:lvl9pPr marL="2743022" indent="0" algn="ctr">
              <a:buNone/>
              <a:defRPr>
                <a:solidFill>
                  <a:schemeClr val="tx1">
                    <a:tint val="75000"/>
                  </a:schemeClr>
                </a:solidFill>
              </a:defRPr>
            </a:lvl9pPr>
          </a:lstStyle>
          <a:p>
            <a:r>
              <a:rPr lang="fr-FR"/>
              <a:t>Modifier le style des sous-titres du masque</a:t>
            </a:r>
            <a:endParaRPr lang="en-US" dirty="0"/>
          </a:p>
        </p:txBody>
      </p:sp>
      <p:sp>
        <p:nvSpPr>
          <p:cNvPr id="7" name="Text Placeholder 6"/>
          <p:cNvSpPr>
            <a:spLocks noGrp="1"/>
          </p:cNvSpPr>
          <p:nvPr>
            <p:ph type="body" sz="quarter" idx="10" hasCustomPrompt="1"/>
          </p:nvPr>
        </p:nvSpPr>
        <p:spPr>
          <a:xfrm>
            <a:off x="962732" y="2355850"/>
            <a:ext cx="10253485"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7500" b="0" i="1" u="none" strike="noStrike" kern="0" cap="none" spc="-113" normalizeH="0" baseline="0" noProof="0" dirty="0" smtClean="0">
                <a:ln w="3175">
                  <a:noFill/>
                </a:ln>
                <a:gradFill flip="none" rotWithShape="1">
                  <a:gsLst>
                    <a:gs pos="0">
                      <a:schemeClr val="tx1">
                        <a:lumMod val="65000"/>
                      </a:schemeClr>
                    </a:gs>
                    <a:gs pos="50000">
                      <a:schemeClr val="tx1"/>
                    </a:gs>
                  </a:gsLst>
                  <a:lin ang="5400000" scaled="1"/>
                  <a:tileRect/>
                </a:gradFill>
                <a:effectLst>
                  <a:outerShdw blurRad="50800" dist="38100" dir="2700000" algn="tl" rotWithShape="0">
                    <a:prstClr val="black">
                      <a:alpha val="40000"/>
                    </a:prstClr>
                  </a:outerShdw>
                  <a:reflection blurRad="6350" stA="55000" endA="300" endPos="45500" dir="5400000" sy="-100000" algn="bl" rotWithShape="0"/>
                </a:effectLst>
                <a:uLnTx/>
                <a:uFillTx/>
                <a:latin typeface="+mn-lt"/>
                <a:ea typeface="+mn-ea"/>
                <a:cs typeface="Arial" charset="0"/>
              </a:defRPr>
            </a:lvl1pPr>
          </a:lstStyle>
          <a:p>
            <a:pPr lvl="0"/>
            <a:r>
              <a:rPr lang="en-US" dirty="0"/>
              <a:t>click to…</a:t>
            </a:r>
          </a:p>
        </p:txBody>
      </p:sp>
    </p:spTree>
    <p:extLst>
      <p:ext uri="{BB962C8B-B14F-4D97-AF65-F5344CB8AC3E}">
        <p14:creationId xmlns:p14="http://schemas.microsoft.com/office/powerpoint/2010/main" val="1860746080"/>
      </p:ext>
    </p:extLst>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825625" y="649805"/>
            <a:ext cx="9390944" cy="1523494"/>
          </a:xfrm>
        </p:spPr>
        <p:txBody>
          <a:bodyPr anchor="ctr" anchorCtr="0">
            <a:noAutofit/>
          </a:bodyPr>
          <a:lstStyle>
            <a:lvl1pPr>
              <a:lnSpc>
                <a:spcPct val="90000"/>
              </a:lnSpc>
              <a:defRPr sz="4050"/>
            </a:lvl1pPr>
          </a:lstStyle>
          <a:p>
            <a:r>
              <a:rPr lang="fr-FR"/>
              <a:t>Modifiez le style du titre</a:t>
            </a:r>
            <a:endParaRPr lang="en-US" dirty="0"/>
          </a:p>
        </p:txBody>
      </p:sp>
      <p:sp>
        <p:nvSpPr>
          <p:cNvPr id="3" name="Subtitle 2"/>
          <p:cNvSpPr>
            <a:spLocks noGrp="1"/>
          </p:cNvSpPr>
          <p:nvPr>
            <p:ph type="subTitle" idx="1"/>
          </p:nvPr>
        </p:nvSpPr>
        <p:spPr>
          <a:xfrm>
            <a:off x="1825273" y="4344995"/>
            <a:ext cx="9390944" cy="461665"/>
          </a:xfrm>
        </p:spPr>
        <p:txBody>
          <a:bodyPr>
            <a:noAutofit/>
          </a:bodyPr>
          <a:lstStyle>
            <a:lvl1pPr marL="0" indent="0" algn="l">
              <a:lnSpc>
                <a:spcPct val="90000"/>
              </a:lnSpc>
              <a:spcBef>
                <a:spcPts val="0"/>
              </a:spcBef>
              <a:buNone/>
              <a:defRPr>
                <a:solidFill>
                  <a:schemeClr val="tx1">
                    <a:tint val="75000"/>
                  </a:schemeClr>
                </a:solidFill>
              </a:defRPr>
            </a:lvl1pPr>
            <a:lvl2pPr marL="342878" indent="0" algn="ctr">
              <a:buNone/>
              <a:defRPr>
                <a:solidFill>
                  <a:schemeClr val="tx1">
                    <a:tint val="75000"/>
                  </a:schemeClr>
                </a:solidFill>
              </a:defRPr>
            </a:lvl2pPr>
            <a:lvl3pPr marL="685755" indent="0" algn="ctr">
              <a:buNone/>
              <a:defRPr>
                <a:solidFill>
                  <a:schemeClr val="tx1">
                    <a:tint val="75000"/>
                  </a:schemeClr>
                </a:solidFill>
              </a:defRPr>
            </a:lvl3pPr>
            <a:lvl4pPr marL="1028633" indent="0" algn="ctr">
              <a:buNone/>
              <a:defRPr>
                <a:solidFill>
                  <a:schemeClr val="tx1">
                    <a:tint val="75000"/>
                  </a:schemeClr>
                </a:solidFill>
              </a:defRPr>
            </a:lvl4pPr>
            <a:lvl5pPr marL="1371511" indent="0" algn="ctr">
              <a:buNone/>
              <a:defRPr>
                <a:solidFill>
                  <a:schemeClr val="tx1">
                    <a:tint val="75000"/>
                  </a:schemeClr>
                </a:solidFill>
              </a:defRPr>
            </a:lvl5pPr>
            <a:lvl6pPr marL="1714389" indent="0" algn="ctr">
              <a:buNone/>
              <a:defRPr>
                <a:solidFill>
                  <a:schemeClr val="tx1">
                    <a:tint val="75000"/>
                  </a:schemeClr>
                </a:solidFill>
              </a:defRPr>
            </a:lvl6pPr>
            <a:lvl7pPr marL="2057267" indent="0" algn="ctr">
              <a:buNone/>
              <a:defRPr>
                <a:solidFill>
                  <a:schemeClr val="tx1">
                    <a:tint val="75000"/>
                  </a:schemeClr>
                </a:solidFill>
              </a:defRPr>
            </a:lvl7pPr>
            <a:lvl8pPr marL="2400144" indent="0" algn="ctr">
              <a:buNone/>
              <a:defRPr>
                <a:solidFill>
                  <a:schemeClr val="tx1">
                    <a:tint val="75000"/>
                  </a:schemeClr>
                </a:solidFill>
              </a:defRPr>
            </a:lvl8pPr>
            <a:lvl9pPr marL="2743022" indent="0" algn="ctr">
              <a:buNone/>
              <a:defRPr>
                <a:solidFill>
                  <a:schemeClr val="tx1">
                    <a:tint val="75000"/>
                  </a:schemeClr>
                </a:solidFill>
              </a:defRPr>
            </a:lvl9pPr>
          </a:lstStyle>
          <a:p>
            <a:r>
              <a:rPr lang="fr-FR"/>
              <a:t>Modifier le style des sous-titres du masque</a:t>
            </a:r>
            <a:endParaRPr lang="en-US" dirty="0"/>
          </a:p>
        </p:txBody>
      </p:sp>
      <p:sp>
        <p:nvSpPr>
          <p:cNvPr id="7" name="Text Placeholder 6"/>
          <p:cNvSpPr>
            <a:spLocks noGrp="1"/>
          </p:cNvSpPr>
          <p:nvPr>
            <p:ph type="body" sz="quarter" idx="10" hasCustomPrompt="1"/>
          </p:nvPr>
        </p:nvSpPr>
        <p:spPr>
          <a:xfrm>
            <a:off x="962732" y="2355850"/>
            <a:ext cx="10253485"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7500" b="0" i="1" u="none" strike="noStrike" kern="0" cap="none" spc="-113" normalizeH="0" baseline="0" noProof="0" dirty="0" smtClean="0">
                <a:ln w="3175">
                  <a:noFill/>
                </a:ln>
                <a:gradFill flip="none" rotWithShape="1">
                  <a:gsLst>
                    <a:gs pos="0">
                      <a:schemeClr val="tx1">
                        <a:lumMod val="65000"/>
                      </a:schemeClr>
                    </a:gs>
                    <a:gs pos="50000">
                      <a:schemeClr val="tx1"/>
                    </a:gs>
                  </a:gsLst>
                  <a:lin ang="5400000" scaled="1"/>
                  <a:tileRect/>
                </a:gradFill>
                <a:effectLst>
                  <a:outerShdw blurRad="50800" dist="38100" dir="2700000" algn="tl" rotWithShape="0">
                    <a:prstClr val="black">
                      <a:alpha val="40000"/>
                    </a:prstClr>
                  </a:outerShdw>
                  <a:reflection blurRad="6350" stA="55000" endA="300" endPos="45500" dir="5400000" sy="-100000" algn="bl" rotWithShape="0"/>
                </a:effectLst>
                <a:uLnTx/>
                <a:uFillTx/>
                <a:latin typeface="+mn-lt"/>
                <a:ea typeface="+mn-ea"/>
                <a:cs typeface="Arial" charset="0"/>
              </a:defRPr>
            </a:lvl1pPr>
          </a:lstStyle>
          <a:p>
            <a:pPr lvl="0"/>
            <a:r>
              <a:rPr lang="en-US" dirty="0"/>
              <a:t>click to…</a:t>
            </a:r>
          </a:p>
        </p:txBody>
      </p:sp>
    </p:spTree>
    <p:extLst>
      <p:ext uri="{BB962C8B-B14F-4D97-AF65-F5344CB8AC3E}">
        <p14:creationId xmlns:p14="http://schemas.microsoft.com/office/powerpoint/2010/main" val="3772507558"/>
      </p:ext>
    </p:extLst>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825625" y="649805"/>
            <a:ext cx="9390944" cy="1523494"/>
          </a:xfrm>
        </p:spPr>
        <p:txBody>
          <a:bodyPr anchor="ctr" anchorCtr="0">
            <a:noAutofit/>
          </a:bodyPr>
          <a:lstStyle>
            <a:lvl1pPr>
              <a:lnSpc>
                <a:spcPct val="90000"/>
              </a:lnSpc>
              <a:defRPr sz="4050"/>
            </a:lvl1pPr>
          </a:lstStyle>
          <a:p>
            <a:r>
              <a:rPr lang="fr-FR"/>
              <a:t>Modifiez le style du titre</a:t>
            </a:r>
            <a:endParaRPr lang="en-US" dirty="0"/>
          </a:p>
        </p:txBody>
      </p:sp>
      <p:sp>
        <p:nvSpPr>
          <p:cNvPr id="3" name="Subtitle 2"/>
          <p:cNvSpPr>
            <a:spLocks noGrp="1"/>
          </p:cNvSpPr>
          <p:nvPr>
            <p:ph type="subTitle" idx="1"/>
          </p:nvPr>
        </p:nvSpPr>
        <p:spPr>
          <a:xfrm>
            <a:off x="1825273" y="4344995"/>
            <a:ext cx="9390944" cy="461665"/>
          </a:xfrm>
        </p:spPr>
        <p:txBody>
          <a:bodyPr>
            <a:noAutofit/>
          </a:bodyPr>
          <a:lstStyle>
            <a:lvl1pPr marL="0" indent="0" algn="l">
              <a:lnSpc>
                <a:spcPct val="90000"/>
              </a:lnSpc>
              <a:spcBef>
                <a:spcPts val="0"/>
              </a:spcBef>
              <a:buNone/>
              <a:defRPr>
                <a:solidFill>
                  <a:schemeClr val="tx1">
                    <a:tint val="75000"/>
                  </a:schemeClr>
                </a:solidFill>
              </a:defRPr>
            </a:lvl1pPr>
            <a:lvl2pPr marL="342878" indent="0" algn="ctr">
              <a:buNone/>
              <a:defRPr>
                <a:solidFill>
                  <a:schemeClr val="tx1">
                    <a:tint val="75000"/>
                  </a:schemeClr>
                </a:solidFill>
              </a:defRPr>
            </a:lvl2pPr>
            <a:lvl3pPr marL="685755" indent="0" algn="ctr">
              <a:buNone/>
              <a:defRPr>
                <a:solidFill>
                  <a:schemeClr val="tx1">
                    <a:tint val="75000"/>
                  </a:schemeClr>
                </a:solidFill>
              </a:defRPr>
            </a:lvl3pPr>
            <a:lvl4pPr marL="1028633" indent="0" algn="ctr">
              <a:buNone/>
              <a:defRPr>
                <a:solidFill>
                  <a:schemeClr val="tx1">
                    <a:tint val="75000"/>
                  </a:schemeClr>
                </a:solidFill>
              </a:defRPr>
            </a:lvl4pPr>
            <a:lvl5pPr marL="1371511" indent="0" algn="ctr">
              <a:buNone/>
              <a:defRPr>
                <a:solidFill>
                  <a:schemeClr val="tx1">
                    <a:tint val="75000"/>
                  </a:schemeClr>
                </a:solidFill>
              </a:defRPr>
            </a:lvl5pPr>
            <a:lvl6pPr marL="1714389" indent="0" algn="ctr">
              <a:buNone/>
              <a:defRPr>
                <a:solidFill>
                  <a:schemeClr val="tx1">
                    <a:tint val="75000"/>
                  </a:schemeClr>
                </a:solidFill>
              </a:defRPr>
            </a:lvl6pPr>
            <a:lvl7pPr marL="2057267" indent="0" algn="ctr">
              <a:buNone/>
              <a:defRPr>
                <a:solidFill>
                  <a:schemeClr val="tx1">
                    <a:tint val="75000"/>
                  </a:schemeClr>
                </a:solidFill>
              </a:defRPr>
            </a:lvl7pPr>
            <a:lvl8pPr marL="2400144" indent="0" algn="ctr">
              <a:buNone/>
              <a:defRPr>
                <a:solidFill>
                  <a:schemeClr val="tx1">
                    <a:tint val="75000"/>
                  </a:schemeClr>
                </a:solidFill>
              </a:defRPr>
            </a:lvl8pPr>
            <a:lvl9pPr marL="2743022" indent="0" algn="ctr">
              <a:buNone/>
              <a:defRPr>
                <a:solidFill>
                  <a:schemeClr val="tx1">
                    <a:tint val="75000"/>
                  </a:schemeClr>
                </a:solidFill>
              </a:defRPr>
            </a:lvl9pPr>
          </a:lstStyle>
          <a:p>
            <a:r>
              <a:rPr lang="fr-FR"/>
              <a:t>Modifier le style des sous-titres du masque</a:t>
            </a:r>
            <a:endParaRPr lang="en-US" dirty="0"/>
          </a:p>
        </p:txBody>
      </p:sp>
      <p:sp>
        <p:nvSpPr>
          <p:cNvPr id="7" name="Text Placeholder 6"/>
          <p:cNvSpPr>
            <a:spLocks noGrp="1"/>
          </p:cNvSpPr>
          <p:nvPr>
            <p:ph type="body" sz="quarter" idx="10" hasCustomPrompt="1"/>
          </p:nvPr>
        </p:nvSpPr>
        <p:spPr>
          <a:xfrm>
            <a:off x="962732" y="2355850"/>
            <a:ext cx="10253485"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7500" b="0" i="1" u="none" strike="noStrike" kern="0" cap="none" spc="-113" normalizeH="0" baseline="0" noProof="0" dirty="0" smtClean="0">
                <a:ln w="3175">
                  <a:noFill/>
                </a:ln>
                <a:gradFill flip="none" rotWithShape="1">
                  <a:gsLst>
                    <a:gs pos="0">
                      <a:schemeClr val="tx1">
                        <a:lumMod val="65000"/>
                      </a:schemeClr>
                    </a:gs>
                    <a:gs pos="50000">
                      <a:schemeClr val="tx1"/>
                    </a:gs>
                  </a:gsLst>
                  <a:lin ang="5400000" scaled="1"/>
                  <a:tileRect/>
                </a:gradFill>
                <a:effectLst>
                  <a:outerShdw blurRad="50800" dist="38100" dir="2700000" algn="tl" rotWithShape="0">
                    <a:prstClr val="black">
                      <a:alpha val="40000"/>
                    </a:prstClr>
                  </a:outerShdw>
                  <a:reflection blurRad="6350" stA="55000" endA="300" endPos="45500" dir="5400000" sy="-100000" algn="bl" rotWithShape="0"/>
                </a:effectLst>
                <a:uLnTx/>
                <a:uFillTx/>
                <a:latin typeface="+mn-lt"/>
                <a:ea typeface="+mn-ea"/>
                <a:cs typeface="Arial" charset="0"/>
              </a:defRPr>
            </a:lvl1pPr>
          </a:lstStyle>
          <a:p>
            <a:pPr lvl="0"/>
            <a:r>
              <a:rPr lang="en-US" dirty="0"/>
              <a:t>click to…</a:t>
            </a:r>
          </a:p>
        </p:txBody>
      </p:sp>
    </p:spTree>
    <p:extLst>
      <p:ext uri="{BB962C8B-B14F-4D97-AF65-F5344CB8AC3E}">
        <p14:creationId xmlns:p14="http://schemas.microsoft.com/office/powerpoint/2010/main" val="1078643446"/>
      </p:ext>
    </p:extLst>
  </p:cSld>
  <p:clrMapOvr>
    <a:masterClrMapping/>
  </p:clrMapOvr>
  <p:transition spd="slow">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cSld name="Titre. Texte et image de la bibliothèque">
    <p:spTree>
      <p:nvGrpSpPr>
        <p:cNvPr id="1" name=""/>
        <p:cNvGrpSpPr/>
        <p:nvPr/>
      </p:nvGrpSpPr>
      <p:grpSpPr>
        <a:xfrm>
          <a:off x="0" y="0"/>
          <a:ext cx="0" cy="0"/>
          <a:chOff x="0" y="0"/>
          <a:chExt cx="0" cy="0"/>
        </a:xfrm>
      </p:grpSpPr>
      <p:sp>
        <p:nvSpPr>
          <p:cNvPr id="2" name="Titre 1"/>
          <p:cNvSpPr>
            <a:spLocks noGrp="1"/>
          </p:cNvSpPr>
          <p:nvPr>
            <p:ph type="title"/>
          </p:nvPr>
        </p:nvSpPr>
        <p:spPr>
          <a:xfrm>
            <a:off x="914400" y="609600"/>
            <a:ext cx="10363200" cy="498598"/>
          </a:xfrm>
        </p:spPr>
        <p:txBody>
          <a:bodyPr/>
          <a:lstStyle/>
          <a:p>
            <a:r>
              <a:rPr lang="fr-FR"/>
              <a:t>Cliquez pour modifier le style du titre</a:t>
            </a:r>
            <a:endParaRPr lang="es-ES"/>
          </a:p>
        </p:txBody>
      </p:sp>
      <p:sp>
        <p:nvSpPr>
          <p:cNvPr id="3" name="Espace réservé du texte 2"/>
          <p:cNvSpPr>
            <a:spLocks noGrp="1"/>
          </p:cNvSpPr>
          <p:nvPr>
            <p:ph type="body" sz="half" idx="1"/>
          </p:nvPr>
        </p:nvSpPr>
        <p:spPr>
          <a:xfrm>
            <a:off x="914400" y="1981200"/>
            <a:ext cx="5080000" cy="193437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Espace réservé de l'image de la bibliothèque 3"/>
          <p:cNvSpPr>
            <a:spLocks noGrp="1"/>
          </p:cNvSpPr>
          <p:nvPr>
            <p:ph type="clipArt" sz="half" idx="2"/>
          </p:nvPr>
        </p:nvSpPr>
        <p:spPr>
          <a:xfrm>
            <a:off x="6197600" y="1981200"/>
            <a:ext cx="5080000" cy="332399"/>
          </a:xfrm>
        </p:spPr>
        <p:txBody>
          <a:bodyPr/>
          <a:lstStyle/>
          <a:p>
            <a:pPr lvl="0"/>
            <a:endParaRPr lang="es-ES" noProof="0"/>
          </a:p>
        </p:txBody>
      </p:sp>
      <p:sp>
        <p:nvSpPr>
          <p:cNvPr id="5" name="Rectangle 6"/>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fr-FR" sz="1400">
              <a:solidFill>
                <a:srgbClr val="FFFFFF"/>
              </a:solidFill>
              <a:latin typeface="Times New Roman" charset="0"/>
            </a:endParaRPr>
          </a:p>
        </p:txBody>
      </p:sp>
      <p:sp>
        <p:nvSpPr>
          <p:cNvPr id="6" name="Rectangle 7"/>
          <p:cNvSpPr>
            <a:spLocks noGrp="1" noChangeArrowheads="1"/>
          </p:cNvSpPr>
          <p:nvPr>
            <p:ph type="ftr" sz="quarter" idx="11"/>
          </p:nvPr>
        </p:nvSpPr>
        <p:spPr>
          <a:ln/>
        </p:spPr>
        <p:txBody>
          <a:bodyPr/>
          <a:lstStyle>
            <a:lvl1pPr>
              <a:defRPr/>
            </a:lvl1pPr>
          </a:lstStyle>
          <a:p>
            <a:pPr algn="ctr" fontAlgn="base">
              <a:spcBef>
                <a:spcPct val="0"/>
              </a:spcBef>
              <a:spcAft>
                <a:spcPct val="0"/>
              </a:spcAft>
              <a:defRPr/>
            </a:pPr>
            <a:endParaRPr lang="fr-FR" sz="1400">
              <a:solidFill>
                <a:srgbClr val="FFFFFF"/>
              </a:solidFill>
              <a:latin typeface="Times New Roman" charset="0"/>
            </a:endParaRPr>
          </a:p>
        </p:txBody>
      </p:sp>
      <p:sp>
        <p:nvSpPr>
          <p:cNvPr id="7" name="Rectangle 8"/>
          <p:cNvSpPr>
            <a:spLocks noGrp="1" noChangeArrowheads="1"/>
          </p:cNvSpPr>
          <p:nvPr>
            <p:ph type="sldNum" sz="quarter" idx="12"/>
          </p:nvPr>
        </p:nvSpPr>
        <p:spPr>
          <a:ln/>
        </p:spPr>
        <p:txBody>
          <a:bodyPr/>
          <a:lstStyle>
            <a:lvl1pPr>
              <a:defRPr/>
            </a:lvl1pPr>
          </a:lstStyle>
          <a:p>
            <a:pPr algn="r" fontAlgn="base">
              <a:spcBef>
                <a:spcPct val="0"/>
              </a:spcBef>
              <a:spcAft>
                <a:spcPct val="0"/>
              </a:spcAft>
              <a:defRPr/>
            </a:pPr>
            <a:fld id="{9F160A9F-A9B8-4500-8973-60BDF84DA6A9}" type="slidenum">
              <a:rPr lang="fr-FR" altLang="es-ES" sz="1400" smtClean="0">
                <a:solidFill>
                  <a:srgbClr val="FFFFFF"/>
                </a:solidFill>
                <a:latin typeface="Times New Roman" panose="02020603050405020304" pitchFamily="18" charset="0"/>
              </a:rPr>
              <a:pPr algn="r" fontAlgn="base">
                <a:spcBef>
                  <a:spcPct val="0"/>
                </a:spcBef>
                <a:spcAft>
                  <a:spcPct val="0"/>
                </a:spcAft>
                <a:defRPr/>
              </a:pPr>
              <a:t>‹N°›</a:t>
            </a:fld>
            <a:endParaRPr lang="fr-FR" altLang="es-ES" sz="1400">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4287769526"/>
      </p:ext>
    </p:extLst>
  </p:cSld>
  <p:clrMapOvr>
    <a:masterClrMapping/>
  </p:clrMapOvr>
  <p:transition spd="slow">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clipArtAndTx">
  <p:cSld name="Titre. Image de la bibliothèque et texte">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498598"/>
          </a:xfrm>
        </p:spPr>
        <p:txBody>
          <a:bodyPr/>
          <a:lstStyle/>
          <a:p>
            <a:r>
              <a:rPr lang="fr-FR"/>
              <a:t>Modifiez le style du titre</a:t>
            </a:r>
            <a:endParaRPr lang="es-ES"/>
          </a:p>
        </p:txBody>
      </p:sp>
      <p:sp>
        <p:nvSpPr>
          <p:cNvPr id="3" name="Espace réservé de l'image en ligne 2"/>
          <p:cNvSpPr>
            <a:spLocks noGrp="1"/>
          </p:cNvSpPr>
          <p:nvPr>
            <p:ph type="clipArt" sz="half" idx="1"/>
          </p:nvPr>
        </p:nvSpPr>
        <p:spPr>
          <a:xfrm>
            <a:off x="609600" y="1600203"/>
            <a:ext cx="5384800" cy="332399"/>
          </a:xfrm>
        </p:spPr>
        <p:txBody>
          <a:bodyPr/>
          <a:lstStyle/>
          <a:p>
            <a:pPr lvl="0"/>
            <a:endParaRPr lang="es-ES" noProof="0"/>
          </a:p>
        </p:txBody>
      </p:sp>
      <p:sp>
        <p:nvSpPr>
          <p:cNvPr id="4" name="Espace réservé du texte 3"/>
          <p:cNvSpPr>
            <a:spLocks noGrp="1"/>
          </p:cNvSpPr>
          <p:nvPr>
            <p:ph type="body" sz="half" idx="2"/>
          </p:nvPr>
        </p:nvSpPr>
        <p:spPr>
          <a:xfrm>
            <a:off x="6197600" y="1600203"/>
            <a:ext cx="5384800" cy="160197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fr-FR" altLang="es-ES" sz="1400">
              <a:solidFill>
                <a:srgbClr val="000000"/>
              </a:solidFill>
              <a:latin typeface="Arial" panose="020B0604020202020204" pitchFamily="34" charset="0"/>
              <a:cs typeface="Arial" panose="020B0604020202020204" pitchFamily="34" charset="0"/>
            </a:endParaRPr>
          </a:p>
        </p:txBody>
      </p:sp>
      <p:sp>
        <p:nvSpPr>
          <p:cNvPr id="6" name="Rectangle 5"/>
          <p:cNvSpPr>
            <a:spLocks noGrp="1" noChangeArrowheads="1"/>
          </p:cNvSpPr>
          <p:nvPr>
            <p:ph type="ftr" sz="quarter" idx="11"/>
          </p:nvPr>
        </p:nvSpPr>
        <p:spPr>
          <a:ln/>
        </p:spPr>
        <p:txBody>
          <a:bodyPr/>
          <a:lstStyle>
            <a:lvl1pPr>
              <a:defRPr/>
            </a:lvl1pPr>
          </a:lstStyle>
          <a:p>
            <a:pPr algn="ctr" fontAlgn="base">
              <a:spcBef>
                <a:spcPct val="0"/>
              </a:spcBef>
              <a:spcAft>
                <a:spcPct val="0"/>
              </a:spcAft>
              <a:defRPr/>
            </a:pPr>
            <a:endParaRPr lang="fr-FR" altLang="es-ES" sz="1400">
              <a:solidFill>
                <a:srgbClr val="000000"/>
              </a:solidFill>
              <a:latin typeface="Arial" panose="020B0604020202020204" pitchFamily="34" charset="0"/>
              <a:cs typeface="Arial" panose="020B0604020202020204"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algn="r" fontAlgn="base">
              <a:spcBef>
                <a:spcPct val="0"/>
              </a:spcBef>
              <a:spcAft>
                <a:spcPct val="0"/>
              </a:spcAft>
              <a:defRPr/>
            </a:pPr>
            <a:fld id="{A28B128D-8D91-4F9C-BD4B-60E981472599}" type="slidenum">
              <a:rPr lang="fr-FR" altLang="es-ES" sz="1400" smtClean="0">
                <a:solidFill>
                  <a:srgbClr val="000000"/>
                </a:solidFill>
                <a:latin typeface="Arial" panose="020B0604020202020204" pitchFamily="34" charset="0"/>
                <a:cs typeface="Arial" panose="020B0604020202020204" pitchFamily="34" charset="0"/>
              </a:rPr>
              <a:pPr algn="r" fontAlgn="base">
                <a:spcBef>
                  <a:spcPct val="0"/>
                </a:spcBef>
                <a:spcAft>
                  <a:spcPct val="0"/>
                </a:spcAft>
                <a:defRPr/>
              </a:pPr>
              <a:t>‹N°›</a:t>
            </a:fld>
            <a:endParaRPr lang="fr-FR" altLang="es-ES" sz="140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8661460"/>
      </p:ext>
    </p:extLst>
  </p:cSld>
  <p:clrMapOvr>
    <a:masterClrMapping/>
  </p:clrMapOvr>
  <p:transition spd="slow">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xAndChart">
  <p:cSld name="Titre. Text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914400" y="609600"/>
            <a:ext cx="10363200" cy="498598"/>
          </a:xfrm>
        </p:spPr>
        <p:txBody>
          <a:bodyPr/>
          <a:lstStyle/>
          <a:p>
            <a:r>
              <a:rPr lang="fr-FR"/>
              <a:t>Modifiez le style du titre</a:t>
            </a:r>
            <a:endParaRPr lang="es-ES"/>
          </a:p>
        </p:txBody>
      </p:sp>
      <p:sp>
        <p:nvSpPr>
          <p:cNvPr id="3" name="Espace réservé du texte 2"/>
          <p:cNvSpPr>
            <a:spLocks noGrp="1"/>
          </p:cNvSpPr>
          <p:nvPr>
            <p:ph type="body" sz="half" idx="1"/>
          </p:nvPr>
        </p:nvSpPr>
        <p:spPr>
          <a:xfrm>
            <a:off x="914400" y="1981200"/>
            <a:ext cx="5080000" cy="160197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Espace réservé du graphique 3"/>
          <p:cNvSpPr>
            <a:spLocks noGrp="1"/>
          </p:cNvSpPr>
          <p:nvPr>
            <p:ph type="chart" sz="half" idx="2"/>
          </p:nvPr>
        </p:nvSpPr>
        <p:spPr>
          <a:xfrm>
            <a:off x="6197600" y="1981200"/>
            <a:ext cx="5080000" cy="332399"/>
          </a:xfrm>
        </p:spPr>
        <p:txBody>
          <a:bodyPr/>
          <a:lstStyle/>
          <a:p>
            <a:endParaRPr lang="es-ES"/>
          </a:p>
        </p:txBody>
      </p:sp>
      <p:sp>
        <p:nvSpPr>
          <p:cNvPr id="5" name="Espace réservé de la date 4"/>
          <p:cNvSpPr>
            <a:spLocks noGrp="1"/>
          </p:cNvSpPr>
          <p:nvPr>
            <p:ph type="dt" sz="half" idx="10"/>
          </p:nvPr>
        </p:nvSpPr>
        <p:spPr>
          <a:xfrm>
            <a:off x="914400" y="6248400"/>
            <a:ext cx="2540000" cy="457200"/>
          </a:xfrm>
        </p:spPr>
        <p:txBody>
          <a:bodyPr/>
          <a:lstStyle>
            <a:lvl1pPr>
              <a:defRPr/>
            </a:lvl1pPr>
          </a:lstStyle>
          <a:p>
            <a:endParaRPr lang="fr-FR" altLang="es-ES"/>
          </a:p>
        </p:txBody>
      </p:sp>
      <p:sp>
        <p:nvSpPr>
          <p:cNvPr id="6" name="Espace réservé du pied de page 5"/>
          <p:cNvSpPr>
            <a:spLocks noGrp="1"/>
          </p:cNvSpPr>
          <p:nvPr>
            <p:ph type="ftr" sz="quarter" idx="11"/>
          </p:nvPr>
        </p:nvSpPr>
        <p:spPr>
          <a:xfrm>
            <a:off x="4165600" y="6248400"/>
            <a:ext cx="3860800" cy="457200"/>
          </a:xfrm>
        </p:spPr>
        <p:txBody>
          <a:bodyPr/>
          <a:lstStyle>
            <a:lvl1pPr>
              <a:defRPr/>
            </a:lvl1pPr>
          </a:lstStyle>
          <a:p>
            <a:endParaRPr lang="fr-FR" altLang="es-ES"/>
          </a:p>
        </p:txBody>
      </p:sp>
      <p:sp>
        <p:nvSpPr>
          <p:cNvPr id="7" name="Espace réservé du numéro de diapositive 6"/>
          <p:cNvSpPr>
            <a:spLocks noGrp="1"/>
          </p:cNvSpPr>
          <p:nvPr>
            <p:ph type="sldNum" sz="quarter" idx="12"/>
          </p:nvPr>
        </p:nvSpPr>
        <p:spPr>
          <a:xfrm>
            <a:off x="8737600" y="6248400"/>
            <a:ext cx="2540000" cy="457200"/>
          </a:xfrm>
        </p:spPr>
        <p:txBody>
          <a:bodyPr/>
          <a:lstStyle>
            <a:lvl1pPr>
              <a:defRPr/>
            </a:lvl1pPr>
          </a:lstStyle>
          <a:p>
            <a:fld id="{ED2BAE14-EEA5-4CB2-A4C0-BC8C8FD1C901}" type="slidenum">
              <a:rPr lang="fr-FR" altLang="es-ES"/>
              <a:pPr/>
              <a:t>‹N°›</a:t>
            </a:fld>
            <a:endParaRPr lang="fr-FR" altLang="es-ES"/>
          </a:p>
        </p:txBody>
      </p:sp>
    </p:spTree>
    <p:extLst>
      <p:ext uri="{BB962C8B-B14F-4D97-AF65-F5344CB8AC3E}">
        <p14:creationId xmlns:p14="http://schemas.microsoft.com/office/powerpoint/2010/main" val="113071759"/>
      </p:ext>
    </p:extLst>
  </p:cSld>
  <p:clrMapOvr>
    <a:masterClrMapping/>
  </p:clrMapOvr>
  <p:transition spd="slow">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1725001"/>
            <a:ext cx="3932237" cy="332399"/>
          </a:xfrm>
        </p:spPr>
        <p:txBody>
          <a:bodyPr anchor="b"/>
          <a:lstStyle>
            <a:lvl1pPr>
              <a:defRPr sz="2400"/>
            </a:lvl1pPr>
          </a:lstStyle>
          <a:p>
            <a:r>
              <a:rPr lang="fr-FR"/>
              <a:t>Modifiez le style du titre</a:t>
            </a:r>
            <a:endParaRPr lang="es-ES"/>
          </a:p>
        </p:txBody>
      </p:sp>
      <p:sp>
        <p:nvSpPr>
          <p:cNvPr id="3" name="Espace réservé pour une image  2"/>
          <p:cNvSpPr>
            <a:spLocks noGrp="1"/>
          </p:cNvSpPr>
          <p:nvPr>
            <p:ph type="pic" idx="1"/>
          </p:nvPr>
        </p:nvSpPr>
        <p:spPr>
          <a:xfrm>
            <a:off x="5183188" y="987427"/>
            <a:ext cx="6172200" cy="33239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ES"/>
          </a:p>
        </p:txBody>
      </p:sp>
      <p:sp>
        <p:nvSpPr>
          <p:cNvPr id="4" name="Espace réservé du texte 3"/>
          <p:cNvSpPr>
            <a:spLocks noGrp="1"/>
          </p:cNvSpPr>
          <p:nvPr>
            <p:ph type="body" sz="half" idx="2"/>
          </p:nvPr>
        </p:nvSpPr>
        <p:spPr>
          <a:xfrm>
            <a:off x="839788" y="2057400"/>
            <a:ext cx="3932237" cy="166199"/>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2F14A5DA-B434-496D-A93A-4786ABC04BC5}" type="datetimeFigureOut">
              <a:rPr lang="es-ES" smtClean="0"/>
              <a:t>05/04/2017</a:t>
            </a:fld>
            <a:endParaRPr lang="es-ES"/>
          </a:p>
        </p:txBody>
      </p:sp>
      <p:sp>
        <p:nvSpPr>
          <p:cNvPr id="6" name="Espace réservé du pied de page 5"/>
          <p:cNvSpPr>
            <a:spLocks noGrp="1"/>
          </p:cNvSpPr>
          <p:nvPr>
            <p:ph type="ftr" sz="quarter" idx="11"/>
          </p:nvPr>
        </p:nvSpPr>
        <p:spPr/>
        <p:txBody>
          <a:bodyPr/>
          <a:lstStyle/>
          <a:p>
            <a:endParaRPr lang="es-ES"/>
          </a:p>
        </p:txBody>
      </p:sp>
      <p:sp>
        <p:nvSpPr>
          <p:cNvPr id="7" name="Espace réservé du numéro de diapositive 6"/>
          <p:cNvSpPr>
            <a:spLocks noGrp="1"/>
          </p:cNvSpPr>
          <p:nvPr>
            <p:ph type="sldNum" sz="quarter" idx="12"/>
          </p:nvPr>
        </p:nvSpPr>
        <p:spPr/>
        <p:txBody>
          <a:bodyPr/>
          <a:lstStyle/>
          <a:p>
            <a:fld id="{41766005-D408-401E-BD6A-7CDB48DCF55C}" type="slidenum">
              <a:rPr lang="es-ES" smtClean="0"/>
              <a:t>‹N°›</a:t>
            </a:fld>
            <a:endParaRPr lang="es-ES"/>
          </a:p>
        </p:txBody>
      </p:sp>
    </p:spTree>
    <p:extLst>
      <p:ext uri="{BB962C8B-B14F-4D97-AF65-F5344CB8AC3E}">
        <p14:creationId xmlns:p14="http://schemas.microsoft.com/office/powerpoint/2010/main" val="270848593"/>
      </p:ext>
    </p:extLst>
  </p:cSld>
  <p:clrMapOvr>
    <a:masterClrMapping/>
  </p:clrMapOvr>
  <p:transition spd="slow">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bl">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914400" y="609600"/>
            <a:ext cx="10363200" cy="498598"/>
          </a:xfrm>
        </p:spPr>
        <p:txBody>
          <a:bodyPr/>
          <a:lstStyle/>
          <a:p>
            <a:r>
              <a:rPr lang="fr-FR"/>
              <a:t>Cliquez pour modifier le style du titre</a:t>
            </a:r>
            <a:endParaRPr lang="es-ES"/>
          </a:p>
        </p:txBody>
      </p:sp>
      <p:sp>
        <p:nvSpPr>
          <p:cNvPr id="3" name="Espace réservé du tableau 2"/>
          <p:cNvSpPr>
            <a:spLocks noGrp="1"/>
          </p:cNvSpPr>
          <p:nvPr>
            <p:ph type="tbl" idx="1"/>
          </p:nvPr>
        </p:nvSpPr>
        <p:spPr>
          <a:xfrm>
            <a:off x="914400" y="1981200"/>
            <a:ext cx="10363200" cy="332399"/>
          </a:xfrm>
        </p:spPr>
        <p:txBody>
          <a:bodyPr/>
          <a:lstStyle/>
          <a:p>
            <a:pPr lvl="0"/>
            <a:endParaRPr lang="es-ES" noProof="0"/>
          </a:p>
        </p:txBody>
      </p:sp>
      <p:sp>
        <p:nvSpPr>
          <p:cNvPr id="4" name="Rectangle 6"/>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fr-FR" sz="1400">
              <a:solidFill>
                <a:srgbClr val="FFFFFF"/>
              </a:solidFill>
              <a:latin typeface="Times New Roman" pitchFamily="18" charset="0"/>
            </a:endParaRPr>
          </a:p>
        </p:txBody>
      </p:sp>
      <p:sp>
        <p:nvSpPr>
          <p:cNvPr id="5" name="Rectangle 7"/>
          <p:cNvSpPr>
            <a:spLocks noGrp="1" noChangeArrowheads="1"/>
          </p:cNvSpPr>
          <p:nvPr>
            <p:ph type="ftr" sz="quarter" idx="11"/>
          </p:nvPr>
        </p:nvSpPr>
        <p:spPr>
          <a:ln/>
        </p:spPr>
        <p:txBody>
          <a:bodyPr/>
          <a:lstStyle>
            <a:lvl1pPr>
              <a:defRPr/>
            </a:lvl1pPr>
          </a:lstStyle>
          <a:p>
            <a:pPr algn="ctr" fontAlgn="base">
              <a:spcBef>
                <a:spcPct val="0"/>
              </a:spcBef>
              <a:spcAft>
                <a:spcPct val="0"/>
              </a:spcAft>
              <a:defRPr/>
            </a:pPr>
            <a:endParaRPr lang="fr-FR" sz="1400">
              <a:solidFill>
                <a:srgbClr val="FFFFFF"/>
              </a:solidFill>
              <a:latin typeface="Times New Roman" pitchFamily="18" charset="0"/>
            </a:endParaRPr>
          </a:p>
        </p:txBody>
      </p:sp>
      <p:sp>
        <p:nvSpPr>
          <p:cNvPr id="6" name="Rectangle 8"/>
          <p:cNvSpPr>
            <a:spLocks noGrp="1" noChangeArrowheads="1"/>
          </p:cNvSpPr>
          <p:nvPr>
            <p:ph type="sldNum" sz="quarter" idx="12"/>
          </p:nvPr>
        </p:nvSpPr>
        <p:spPr>
          <a:ln/>
        </p:spPr>
        <p:txBody>
          <a:bodyPr/>
          <a:lstStyle>
            <a:lvl1pPr>
              <a:defRPr/>
            </a:lvl1pPr>
          </a:lstStyle>
          <a:p>
            <a:pPr algn="r" fontAlgn="base">
              <a:spcBef>
                <a:spcPct val="0"/>
              </a:spcBef>
              <a:spcAft>
                <a:spcPct val="0"/>
              </a:spcAft>
              <a:defRPr/>
            </a:pPr>
            <a:fld id="{4E4EE16F-AC0B-40F9-98D6-1971AFE1B50E}" type="slidenum">
              <a:rPr lang="fr-FR" sz="1400" smtClean="0">
                <a:solidFill>
                  <a:srgbClr val="FFFFFF"/>
                </a:solidFill>
                <a:latin typeface="Times New Roman" pitchFamily="18" charset="0"/>
              </a:rPr>
              <a:pPr algn="r" fontAlgn="base">
                <a:spcBef>
                  <a:spcPct val="0"/>
                </a:spcBef>
                <a:spcAft>
                  <a:spcPct val="0"/>
                </a:spcAft>
                <a:defRPr/>
              </a:pPr>
              <a:t>‹N°›</a:t>
            </a:fld>
            <a:endParaRPr lang="fr-FR" sz="1400">
              <a:solidFill>
                <a:srgbClr val="FFFFFF"/>
              </a:solidFill>
              <a:latin typeface="Times New Roman" pitchFamily="18" charset="0"/>
            </a:endParaRPr>
          </a:p>
        </p:txBody>
      </p:sp>
    </p:spTree>
    <p:extLst>
      <p:ext uri="{BB962C8B-B14F-4D97-AF65-F5344CB8AC3E}">
        <p14:creationId xmlns:p14="http://schemas.microsoft.com/office/powerpoint/2010/main" val="2191786868"/>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825625" y="649805"/>
            <a:ext cx="9390944" cy="1523494"/>
          </a:xfrm>
        </p:spPr>
        <p:txBody>
          <a:bodyPr anchor="ctr" anchorCtr="0">
            <a:noAutofit/>
          </a:bodyPr>
          <a:lstStyle>
            <a:lvl1pPr>
              <a:lnSpc>
                <a:spcPct val="90000"/>
              </a:lnSpc>
              <a:defRPr sz="4050"/>
            </a:lvl1pPr>
          </a:lstStyle>
          <a:p>
            <a:r>
              <a:rPr lang="fr-FR"/>
              <a:t>Modifiez le style du titre</a:t>
            </a:r>
            <a:endParaRPr lang="en-US" dirty="0"/>
          </a:p>
        </p:txBody>
      </p:sp>
      <p:sp>
        <p:nvSpPr>
          <p:cNvPr id="3" name="Subtitle 2"/>
          <p:cNvSpPr>
            <a:spLocks noGrp="1"/>
          </p:cNvSpPr>
          <p:nvPr>
            <p:ph type="subTitle" idx="1"/>
          </p:nvPr>
        </p:nvSpPr>
        <p:spPr>
          <a:xfrm>
            <a:off x="1825273" y="4344995"/>
            <a:ext cx="9390944" cy="461665"/>
          </a:xfrm>
        </p:spPr>
        <p:txBody>
          <a:bodyPr>
            <a:noAutofit/>
          </a:bodyPr>
          <a:lstStyle>
            <a:lvl1pPr marL="0" indent="0" algn="l">
              <a:lnSpc>
                <a:spcPct val="90000"/>
              </a:lnSpc>
              <a:spcBef>
                <a:spcPts val="0"/>
              </a:spcBef>
              <a:buNone/>
              <a:defRPr>
                <a:solidFill>
                  <a:schemeClr val="tx1">
                    <a:tint val="75000"/>
                  </a:schemeClr>
                </a:solidFill>
              </a:defRPr>
            </a:lvl1pPr>
            <a:lvl2pPr marL="342878" indent="0" algn="ctr">
              <a:buNone/>
              <a:defRPr>
                <a:solidFill>
                  <a:schemeClr val="tx1">
                    <a:tint val="75000"/>
                  </a:schemeClr>
                </a:solidFill>
              </a:defRPr>
            </a:lvl2pPr>
            <a:lvl3pPr marL="685755" indent="0" algn="ctr">
              <a:buNone/>
              <a:defRPr>
                <a:solidFill>
                  <a:schemeClr val="tx1">
                    <a:tint val="75000"/>
                  </a:schemeClr>
                </a:solidFill>
              </a:defRPr>
            </a:lvl3pPr>
            <a:lvl4pPr marL="1028633" indent="0" algn="ctr">
              <a:buNone/>
              <a:defRPr>
                <a:solidFill>
                  <a:schemeClr val="tx1">
                    <a:tint val="75000"/>
                  </a:schemeClr>
                </a:solidFill>
              </a:defRPr>
            </a:lvl4pPr>
            <a:lvl5pPr marL="1371511" indent="0" algn="ctr">
              <a:buNone/>
              <a:defRPr>
                <a:solidFill>
                  <a:schemeClr val="tx1">
                    <a:tint val="75000"/>
                  </a:schemeClr>
                </a:solidFill>
              </a:defRPr>
            </a:lvl5pPr>
            <a:lvl6pPr marL="1714389" indent="0" algn="ctr">
              <a:buNone/>
              <a:defRPr>
                <a:solidFill>
                  <a:schemeClr val="tx1">
                    <a:tint val="75000"/>
                  </a:schemeClr>
                </a:solidFill>
              </a:defRPr>
            </a:lvl6pPr>
            <a:lvl7pPr marL="2057267" indent="0" algn="ctr">
              <a:buNone/>
              <a:defRPr>
                <a:solidFill>
                  <a:schemeClr val="tx1">
                    <a:tint val="75000"/>
                  </a:schemeClr>
                </a:solidFill>
              </a:defRPr>
            </a:lvl7pPr>
            <a:lvl8pPr marL="2400144" indent="0" algn="ctr">
              <a:buNone/>
              <a:defRPr>
                <a:solidFill>
                  <a:schemeClr val="tx1">
                    <a:tint val="75000"/>
                  </a:schemeClr>
                </a:solidFill>
              </a:defRPr>
            </a:lvl8pPr>
            <a:lvl9pPr marL="2743022" indent="0" algn="ctr">
              <a:buNone/>
              <a:defRPr>
                <a:solidFill>
                  <a:schemeClr val="tx1">
                    <a:tint val="75000"/>
                  </a:schemeClr>
                </a:solidFill>
              </a:defRPr>
            </a:lvl9pPr>
          </a:lstStyle>
          <a:p>
            <a:r>
              <a:rPr lang="fr-FR"/>
              <a:t>Modifier le style des sous-titres du masque</a:t>
            </a:r>
            <a:endParaRPr lang="en-US" dirty="0"/>
          </a:p>
        </p:txBody>
      </p:sp>
      <p:sp>
        <p:nvSpPr>
          <p:cNvPr id="7" name="Text Placeholder 6"/>
          <p:cNvSpPr>
            <a:spLocks noGrp="1"/>
          </p:cNvSpPr>
          <p:nvPr>
            <p:ph type="body" sz="quarter" idx="10" hasCustomPrompt="1"/>
          </p:nvPr>
        </p:nvSpPr>
        <p:spPr>
          <a:xfrm>
            <a:off x="962732" y="2355850"/>
            <a:ext cx="10253485"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7500" b="0" i="1" u="none" strike="noStrike" kern="0" cap="none" spc="-113" normalizeH="0" baseline="0" noProof="0" dirty="0" smtClean="0">
                <a:ln w="3175">
                  <a:noFill/>
                </a:ln>
                <a:gradFill flip="none" rotWithShape="1">
                  <a:gsLst>
                    <a:gs pos="0">
                      <a:schemeClr val="tx1">
                        <a:lumMod val="65000"/>
                      </a:schemeClr>
                    </a:gs>
                    <a:gs pos="50000">
                      <a:schemeClr val="tx1"/>
                    </a:gs>
                  </a:gsLst>
                  <a:lin ang="5400000" scaled="1"/>
                  <a:tileRect/>
                </a:gradFill>
                <a:effectLst>
                  <a:outerShdw blurRad="50800" dist="38100" dir="2700000" algn="tl" rotWithShape="0">
                    <a:prstClr val="black">
                      <a:alpha val="40000"/>
                    </a:prstClr>
                  </a:outerShdw>
                  <a:reflection blurRad="6350" stA="55000" endA="300" endPos="45500" dir="5400000" sy="-100000" algn="bl" rotWithShape="0"/>
                </a:effectLst>
                <a:uLnTx/>
                <a:uFillTx/>
                <a:latin typeface="+mn-lt"/>
                <a:ea typeface="+mn-ea"/>
                <a:cs typeface="Arial" charset="0"/>
              </a:defRPr>
            </a:lvl1pPr>
          </a:lstStyle>
          <a:p>
            <a:pPr lvl="0"/>
            <a:r>
              <a:rPr lang="en-US" dirty="0"/>
              <a:t>click to…</a:t>
            </a:r>
          </a:p>
        </p:txBody>
      </p:sp>
    </p:spTree>
    <p:extLst>
      <p:ext uri="{BB962C8B-B14F-4D97-AF65-F5344CB8AC3E}">
        <p14:creationId xmlns:p14="http://schemas.microsoft.com/office/powerpoint/2010/main" val="3998808896"/>
      </p:ext>
    </p:extLst>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5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825625" y="649805"/>
            <a:ext cx="9390944" cy="1523494"/>
          </a:xfrm>
        </p:spPr>
        <p:txBody>
          <a:bodyPr anchor="ctr" anchorCtr="0">
            <a:noAutofit/>
          </a:bodyPr>
          <a:lstStyle>
            <a:lvl1pPr>
              <a:lnSpc>
                <a:spcPct val="90000"/>
              </a:lnSpc>
              <a:defRPr sz="4050"/>
            </a:lvl1pPr>
          </a:lstStyle>
          <a:p>
            <a:r>
              <a:rPr lang="fr-FR"/>
              <a:t>Modifiez le style du titre</a:t>
            </a:r>
            <a:endParaRPr lang="en-US" dirty="0"/>
          </a:p>
        </p:txBody>
      </p:sp>
      <p:sp>
        <p:nvSpPr>
          <p:cNvPr id="3" name="Subtitle 2"/>
          <p:cNvSpPr>
            <a:spLocks noGrp="1"/>
          </p:cNvSpPr>
          <p:nvPr>
            <p:ph type="subTitle" idx="1"/>
          </p:nvPr>
        </p:nvSpPr>
        <p:spPr>
          <a:xfrm>
            <a:off x="1825273" y="4344995"/>
            <a:ext cx="9390944" cy="461665"/>
          </a:xfrm>
        </p:spPr>
        <p:txBody>
          <a:bodyPr>
            <a:noAutofit/>
          </a:bodyPr>
          <a:lstStyle>
            <a:lvl1pPr marL="0" indent="0" algn="l">
              <a:lnSpc>
                <a:spcPct val="90000"/>
              </a:lnSpc>
              <a:spcBef>
                <a:spcPts val="0"/>
              </a:spcBef>
              <a:buNone/>
              <a:defRPr>
                <a:solidFill>
                  <a:schemeClr val="tx1">
                    <a:tint val="75000"/>
                  </a:schemeClr>
                </a:solidFill>
              </a:defRPr>
            </a:lvl1pPr>
            <a:lvl2pPr marL="342878" indent="0" algn="ctr">
              <a:buNone/>
              <a:defRPr>
                <a:solidFill>
                  <a:schemeClr val="tx1">
                    <a:tint val="75000"/>
                  </a:schemeClr>
                </a:solidFill>
              </a:defRPr>
            </a:lvl2pPr>
            <a:lvl3pPr marL="685755" indent="0" algn="ctr">
              <a:buNone/>
              <a:defRPr>
                <a:solidFill>
                  <a:schemeClr val="tx1">
                    <a:tint val="75000"/>
                  </a:schemeClr>
                </a:solidFill>
              </a:defRPr>
            </a:lvl3pPr>
            <a:lvl4pPr marL="1028633" indent="0" algn="ctr">
              <a:buNone/>
              <a:defRPr>
                <a:solidFill>
                  <a:schemeClr val="tx1">
                    <a:tint val="75000"/>
                  </a:schemeClr>
                </a:solidFill>
              </a:defRPr>
            </a:lvl4pPr>
            <a:lvl5pPr marL="1371511" indent="0" algn="ctr">
              <a:buNone/>
              <a:defRPr>
                <a:solidFill>
                  <a:schemeClr val="tx1">
                    <a:tint val="75000"/>
                  </a:schemeClr>
                </a:solidFill>
              </a:defRPr>
            </a:lvl5pPr>
            <a:lvl6pPr marL="1714389" indent="0" algn="ctr">
              <a:buNone/>
              <a:defRPr>
                <a:solidFill>
                  <a:schemeClr val="tx1">
                    <a:tint val="75000"/>
                  </a:schemeClr>
                </a:solidFill>
              </a:defRPr>
            </a:lvl6pPr>
            <a:lvl7pPr marL="2057267" indent="0" algn="ctr">
              <a:buNone/>
              <a:defRPr>
                <a:solidFill>
                  <a:schemeClr val="tx1">
                    <a:tint val="75000"/>
                  </a:schemeClr>
                </a:solidFill>
              </a:defRPr>
            </a:lvl7pPr>
            <a:lvl8pPr marL="2400144" indent="0" algn="ctr">
              <a:buNone/>
              <a:defRPr>
                <a:solidFill>
                  <a:schemeClr val="tx1">
                    <a:tint val="75000"/>
                  </a:schemeClr>
                </a:solidFill>
              </a:defRPr>
            </a:lvl8pPr>
            <a:lvl9pPr marL="2743022" indent="0" algn="ctr">
              <a:buNone/>
              <a:defRPr>
                <a:solidFill>
                  <a:schemeClr val="tx1">
                    <a:tint val="75000"/>
                  </a:schemeClr>
                </a:solidFill>
              </a:defRPr>
            </a:lvl9pPr>
          </a:lstStyle>
          <a:p>
            <a:r>
              <a:rPr lang="fr-FR"/>
              <a:t>Modifier le style des sous-titres du masque</a:t>
            </a:r>
            <a:endParaRPr lang="en-US" dirty="0"/>
          </a:p>
        </p:txBody>
      </p:sp>
      <p:sp>
        <p:nvSpPr>
          <p:cNvPr id="7" name="Text Placeholder 6"/>
          <p:cNvSpPr>
            <a:spLocks noGrp="1"/>
          </p:cNvSpPr>
          <p:nvPr>
            <p:ph type="body" sz="quarter" idx="10" hasCustomPrompt="1"/>
          </p:nvPr>
        </p:nvSpPr>
        <p:spPr>
          <a:xfrm>
            <a:off x="962732" y="2355850"/>
            <a:ext cx="10253485"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7500" b="0" i="1" u="none" strike="noStrike" kern="0" cap="none" spc="-113" normalizeH="0" baseline="0" noProof="0" dirty="0" smtClean="0">
                <a:ln w="3175">
                  <a:noFill/>
                </a:ln>
                <a:gradFill flip="none" rotWithShape="1">
                  <a:gsLst>
                    <a:gs pos="0">
                      <a:schemeClr val="tx1">
                        <a:lumMod val="65000"/>
                      </a:schemeClr>
                    </a:gs>
                    <a:gs pos="50000">
                      <a:schemeClr val="tx1"/>
                    </a:gs>
                  </a:gsLst>
                  <a:lin ang="5400000" scaled="1"/>
                  <a:tileRect/>
                </a:gradFill>
                <a:effectLst>
                  <a:outerShdw blurRad="50800" dist="38100" dir="2700000" algn="tl" rotWithShape="0">
                    <a:prstClr val="black">
                      <a:alpha val="40000"/>
                    </a:prstClr>
                  </a:outerShdw>
                  <a:reflection blurRad="6350" stA="55000" endA="300" endPos="45500" dir="5400000" sy="-100000" algn="bl" rotWithShape="0"/>
                </a:effectLst>
                <a:uLnTx/>
                <a:uFillTx/>
                <a:latin typeface="+mn-lt"/>
                <a:ea typeface="+mn-ea"/>
                <a:cs typeface="Arial" charset="0"/>
              </a:defRPr>
            </a:lvl1pPr>
          </a:lstStyle>
          <a:p>
            <a:pPr lvl="0"/>
            <a:r>
              <a:rPr lang="en-US" dirty="0"/>
              <a:t>click to…</a:t>
            </a:r>
          </a:p>
        </p:txBody>
      </p:sp>
    </p:spTree>
    <p:extLst>
      <p:ext uri="{BB962C8B-B14F-4D97-AF65-F5344CB8AC3E}">
        <p14:creationId xmlns:p14="http://schemas.microsoft.com/office/powerpoint/2010/main" val="2398295301"/>
      </p:ext>
    </p:extLst>
  </p:cSld>
  <p:clrMapOvr>
    <a:masterClrMapping/>
  </p:clrMapOvr>
  <p:transition spd="slow">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dgm">
  <p:cSld name="Titre et graphique ou organigramme hiérarchique">
    <p:spTree>
      <p:nvGrpSpPr>
        <p:cNvPr id="1" name=""/>
        <p:cNvGrpSpPr/>
        <p:nvPr/>
      </p:nvGrpSpPr>
      <p:grpSpPr>
        <a:xfrm>
          <a:off x="0" y="0"/>
          <a:ext cx="0" cy="0"/>
          <a:chOff x="0" y="0"/>
          <a:chExt cx="0" cy="0"/>
        </a:xfrm>
      </p:grpSpPr>
      <p:sp>
        <p:nvSpPr>
          <p:cNvPr id="2" name="Titre 1"/>
          <p:cNvSpPr>
            <a:spLocks noGrp="1"/>
          </p:cNvSpPr>
          <p:nvPr>
            <p:ph type="title"/>
          </p:nvPr>
        </p:nvSpPr>
        <p:spPr>
          <a:xfrm>
            <a:off x="914400" y="609600"/>
            <a:ext cx="10363200" cy="498598"/>
          </a:xfrm>
        </p:spPr>
        <p:txBody>
          <a:bodyPr/>
          <a:lstStyle/>
          <a:p>
            <a:r>
              <a:rPr lang="fr-FR"/>
              <a:t>Cliquez pour modifier le style du titre</a:t>
            </a:r>
            <a:endParaRPr lang="es-ES"/>
          </a:p>
        </p:txBody>
      </p:sp>
      <p:sp>
        <p:nvSpPr>
          <p:cNvPr id="3" name="Espace réservé du graphique SmartArt 2"/>
          <p:cNvSpPr>
            <a:spLocks noGrp="1"/>
          </p:cNvSpPr>
          <p:nvPr>
            <p:ph type="dgm" idx="1"/>
          </p:nvPr>
        </p:nvSpPr>
        <p:spPr>
          <a:xfrm>
            <a:off x="914400" y="1981200"/>
            <a:ext cx="10363200" cy="332399"/>
          </a:xfrm>
        </p:spPr>
        <p:txBody>
          <a:bodyPr/>
          <a:lstStyle/>
          <a:p>
            <a:endParaRPr lang="es-ES"/>
          </a:p>
        </p:txBody>
      </p:sp>
      <p:sp>
        <p:nvSpPr>
          <p:cNvPr id="4" name="Espace réservé de la date 3"/>
          <p:cNvSpPr>
            <a:spLocks noGrp="1"/>
          </p:cNvSpPr>
          <p:nvPr>
            <p:ph type="dt" sz="half" idx="10"/>
          </p:nvPr>
        </p:nvSpPr>
        <p:spPr>
          <a:xfrm>
            <a:off x="914400" y="6248400"/>
            <a:ext cx="2540000" cy="457200"/>
          </a:xfrm>
        </p:spPr>
        <p:txBody>
          <a:bodyPr/>
          <a:lstStyle>
            <a:lvl1pPr>
              <a:defRPr/>
            </a:lvl1pPr>
          </a:lstStyle>
          <a:p>
            <a:endParaRPr lang="fr-FR"/>
          </a:p>
        </p:txBody>
      </p:sp>
      <p:sp>
        <p:nvSpPr>
          <p:cNvPr id="5" name="Espace réservé du pied de page 4"/>
          <p:cNvSpPr>
            <a:spLocks noGrp="1"/>
          </p:cNvSpPr>
          <p:nvPr>
            <p:ph type="ftr" sz="quarter" idx="11"/>
          </p:nvPr>
        </p:nvSpPr>
        <p:spPr>
          <a:xfrm>
            <a:off x="4165600" y="6248400"/>
            <a:ext cx="3860800" cy="457200"/>
          </a:xfrm>
        </p:spPr>
        <p:txBody>
          <a:bodyPr/>
          <a:lstStyle>
            <a:lvl1pPr>
              <a:defRPr/>
            </a:lvl1pPr>
          </a:lstStyle>
          <a:p>
            <a:endParaRPr lang="fr-FR"/>
          </a:p>
        </p:txBody>
      </p:sp>
      <p:sp>
        <p:nvSpPr>
          <p:cNvPr id="6" name="Espace réservé du numéro de diapositive 5"/>
          <p:cNvSpPr>
            <a:spLocks noGrp="1"/>
          </p:cNvSpPr>
          <p:nvPr>
            <p:ph type="sldNum" sz="quarter" idx="12"/>
          </p:nvPr>
        </p:nvSpPr>
        <p:spPr>
          <a:xfrm>
            <a:off x="8737600" y="6248400"/>
            <a:ext cx="2540000" cy="457200"/>
          </a:xfrm>
        </p:spPr>
        <p:txBody>
          <a:bodyPr/>
          <a:lstStyle>
            <a:lvl1pPr>
              <a:defRPr/>
            </a:lvl1pPr>
          </a:lstStyle>
          <a:p>
            <a:fld id="{77AFB883-4367-4249-963E-06144CCD4D83}" type="slidenum">
              <a:rPr lang="fr-FR"/>
              <a:pPr/>
              <a:t>‹N°›</a:t>
            </a:fld>
            <a:endParaRPr lang="fr-FR"/>
          </a:p>
        </p:txBody>
      </p:sp>
    </p:spTree>
    <p:extLst>
      <p:ext uri="{BB962C8B-B14F-4D97-AF65-F5344CB8AC3E}">
        <p14:creationId xmlns:p14="http://schemas.microsoft.com/office/powerpoint/2010/main" val="668867635"/>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6" name="Text Placeholder 5"/>
          <p:cNvSpPr>
            <a:spLocks noGrp="1"/>
          </p:cNvSpPr>
          <p:nvPr>
            <p:ph type="body" sz="quarter" idx="10"/>
          </p:nvPr>
        </p:nvSpPr>
        <p:spPr>
          <a:xfrm>
            <a:off x="508000" y="1411557"/>
            <a:ext cx="11176000" cy="1601977"/>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1567490067"/>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a:xfrm>
            <a:off x="508000" y="1412880"/>
            <a:ext cx="11176000" cy="1601977"/>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1043470229"/>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508000" y="1411553"/>
            <a:ext cx="5486400" cy="1306512"/>
          </a:xfrm>
        </p:spPr>
        <p:txBody>
          <a:bodyPr/>
          <a:lstStyle>
            <a:lvl1pPr marL="254976" indent="-254976">
              <a:lnSpc>
                <a:spcPct val="90000"/>
              </a:lnSpc>
              <a:defRPr sz="2100"/>
            </a:lvl1pPr>
            <a:lvl2pPr marL="504992" indent="-244062">
              <a:lnSpc>
                <a:spcPct val="90000"/>
              </a:lnSpc>
              <a:defRPr sz="1800"/>
            </a:lvl2pPr>
            <a:lvl3pPr marL="715321" indent="-216283">
              <a:lnSpc>
                <a:spcPct val="90000"/>
              </a:lnSpc>
              <a:defRPr sz="1500"/>
            </a:lvl3pPr>
            <a:lvl4pPr marL="920691" indent="-205370">
              <a:lnSpc>
                <a:spcPct val="90000"/>
              </a:lnSpc>
              <a:defRPr sz="1350"/>
            </a:lvl4pPr>
            <a:lvl5pPr marL="1136974" indent="-210330">
              <a:lnSpc>
                <a:spcPct val="90000"/>
              </a:lnSpc>
              <a:defRPr sz="1350"/>
            </a:lvl5pPr>
            <a:lvl6pPr>
              <a:defRPr sz="1350"/>
            </a:lvl6pPr>
            <a:lvl7pPr>
              <a:defRPr sz="1350"/>
            </a:lvl7pPr>
            <a:lvl8pPr>
              <a:defRPr sz="1350"/>
            </a:lvl8pPr>
            <a:lvl9pPr>
              <a:defRPr sz="135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97600" y="1411553"/>
            <a:ext cx="5486400" cy="1306512"/>
          </a:xfrm>
        </p:spPr>
        <p:txBody>
          <a:bodyPr/>
          <a:lstStyle>
            <a:lvl1pPr marL="260930" indent="-260930">
              <a:lnSpc>
                <a:spcPct val="90000"/>
              </a:lnSpc>
              <a:defRPr sz="2100"/>
            </a:lvl1pPr>
            <a:lvl2pPr marL="504992" indent="-254976">
              <a:lnSpc>
                <a:spcPct val="90000"/>
              </a:lnSpc>
              <a:defRPr sz="1800"/>
            </a:lvl2pPr>
            <a:lvl3pPr marL="721274" indent="-227196">
              <a:lnSpc>
                <a:spcPct val="90000"/>
              </a:lnSpc>
              <a:defRPr sz="1500"/>
            </a:lvl3pPr>
            <a:lvl4pPr marL="920691" indent="-199417">
              <a:lnSpc>
                <a:spcPct val="90000"/>
              </a:lnSpc>
              <a:defRPr sz="1350"/>
            </a:lvl4pPr>
            <a:lvl5pPr marL="1136974" indent="-205370">
              <a:lnSpc>
                <a:spcPct val="90000"/>
              </a:lnSpc>
              <a:defRPr sz="1350"/>
            </a:lvl5pPr>
            <a:lvl6pPr>
              <a:defRPr sz="1350"/>
            </a:lvl6pPr>
            <a:lvl7pPr>
              <a:defRPr sz="1350"/>
            </a:lvl7pPr>
            <a:lvl8pPr>
              <a:defRPr sz="1350"/>
            </a:lvl8pPr>
            <a:lvl9pPr>
              <a:defRPr sz="135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2651355201"/>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508000" y="1844368"/>
            <a:ext cx="5486400" cy="259686"/>
          </a:xfrm>
        </p:spPr>
        <p:txBody>
          <a:bodyPr anchor="b"/>
          <a:lstStyle>
            <a:lvl1pPr marL="0" indent="0">
              <a:lnSpc>
                <a:spcPct val="90000"/>
              </a:lnSpc>
              <a:spcBef>
                <a:spcPts val="0"/>
              </a:spcBef>
              <a:buNone/>
              <a:defRPr sz="1875" b="1"/>
            </a:lvl1pPr>
            <a:lvl2pPr marL="342878" indent="0">
              <a:buNone/>
              <a:defRPr sz="1500" b="1"/>
            </a:lvl2pPr>
            <a:lvl3pPr marL="685755" indent="0">
              <a:buNone/>
              <a:defRPr sz="1350" b="1"/>
            </a:lvl3pPr>
            <a:lvl4pPr marL="1028633" indent="0">
              <a:buNone/>
              <a:defRPr sz="1200" b="1"/>
            </a:lvl4pPr>
            <a:lvl5pPr marL="1371511" indent="0">
              <a:buNone/>
              <a:defRPr sz="1200" b="1"/>
            </a:lvl5pPr>
            <a:lvl6pPr marL="1714389" indent="0">
              <a:buNone/>
              <a:defRPr sz="1200" b="1"/>
            </a:lvl6pPr>
            <a:lvl7pPr marL="2057267" indent="0">
              <a:buNone/>
              <a:defRPr sz="1200" b="1"/>
            </a:lvl7pPr>
            <a:lvl8pPr marL="2400144" indent="0">
              <a:buNone/>
              <a:defRPr sz="1200" b="1"/>
            </a:lvl8pPr>
            <a:lvl9pPr marL="2743022"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507999" y="2174876"/>
            <a:ext cx="5486400" cy="1153008"/>
          </a:xfrm>
        </p:spPr>
        <p:txBody>
          <a:bodyPr/>
          <a:lstStyle>
            <a:lvl1pPr marL="211323" indent="-211323">
              <a:defRPr sz="1725"/>
            </a:lvl1pPr>
            <a:lvl2pPr marL="421654" indent="-199417">
              <a:defRPr sz="1500"/>
            </a:lvl2pPr>
            <a:lvl3pPr marL="610157" indent="-182551">
              <a:defRPr sz="1350"/>
            </a:lvl3pPr>
            <a:lvl4pPr marL="787746" indent="-171638">
              <a:defRPr sz="1275"/>
            </a:lvl4pPr>
            <a:lvl5pPr marL="959384" indent="-154772">
              <a:defRPr sz="1275"/>
            </a:lvl5pPr>
            <a:lvl6pPr>
              <a:defRPr sz="1200"/>
            </a:lvl6pPr>
            <a:lvl7pPr>
              <a:defRPr sz="1200"/>
            </a:lvl7pPr>
            <a:lvl8pPr>
              <a:defRPr sz="1200"/>
            </a:lvl8pPr>
            <a:lvl9pPr>
              <a:defRPr sz="12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94646" y="1844368"/>
            <a:ext cx="5489359" cy="259686"/>
          </a:xfrm>
        </p:spPr>
        <p:txBody>
          <a:bodyPr anchor="b"/>
          <a:lstStyle>
            <a:lvl1pPr marL="0" indent="0">
              <a:lnSpc>
                <a:spcPct val="90000"/>
              </a:lnSpc>
              <a:spcBef>
                <a:spcPts val="0"/>
              </a:spcBef>
              <a:buNone/>
              <a:defRPr sz="1875" b="1"/>
            </a:lvl1pPr>
            <a:lvl2pPr marL="342878" indent="0">
              <a:buNone/>
              <a:defRPr sz="1500" b="1"/>
            </a:lvl2pPr>
            <a:lvl3pPr marL="685755" indent="0">
              <a:buNone/>
              <a:defRPr sz="1350" b="1"/>
            </a:lvl3pPr>
            <a:lvl4pPr marL="1028633" indent="0">
              <a:buNone/>
              <a:defRPr sz="1200" b="1"/>
            </a:lvl4pPr>
            <a:lvl5pPr marL="1371511" indent="0">
              <a:buNone/>
              <a:defRPr sz="1200" b="1"/>
            </a:lvl5pPr>
            <a:lvl6pPr marL="1714389" indent="0">
              <a:buNone/>
              <a:defRPr sz="1200" b="1"/>
            </a:lvl6pPr>
            <a:lvl7pPr marL="2057267" indent="0">
              <a:buNone/>
              <a:defRPr sz="1200" b="1"/>
            </a:lvl7pPr>
            <a:lvl8pPr marL="2400144" indent="0">
              <a:buNone/>
              <a:defRPr sz="1200" b="1"/>
            </a:lvl8pPr>
            <a:lvl9pPr marL="2743022"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6193368" y="2174876"/>
            <a:ext cx="5490632" cy="1153008"/>
          </a:xfrm>
        </p:spPr>
        <p:txBody>
          <a:bodyPr/>
          <a:lstStyle>
            <a:lvl1pPr marL="222236" indent="-222236">
              <a:defRPr sz="1725"/>
            </a:lvl1pPr>
            <a:lvl2pPr marL="427605" indent="-205370">
              <a:defRPr sz="1500"/>
            </a:lvl2pPr>
            <a:lvl3pPr marL="616109" indent="-183544">
              <a:defRPr sz="1350"/>
            </a:lvl3pPr>
            <a:lvl4pPr marL="787746" indent="-177590">
              <a:defRPr sz="1275"/>
            </a:lvl4pPr>
            <a:lvl5pPr marL="959384" indent="-165685">
              <a:defRPr sz="1275"/>
            </a:lvl5pPr>
            <a:lvl6pPr>
              <a:defRPr sz="1200"/>
            </a:lvl6pPr>
            <a:lvl7pPr>
              <a:defRPr sz="1200"/>
            </a:lvl7pPr>
            <a:lvl8pPr>
              <a:defRPr sz="1200"/>
            </a:lvl8pPr>
            <a:lvl9pPr>
              <a:defRPr sz="12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1194552723"/>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Tree>
    <p:extLst>
      <p:ext uri="{BB962C8B-B14F-4D97-AF65-F5344CB8AC3E}">
        <p14:creationId xmlns:p14="http://schemas.microsoft.com/office/powerpoint/2010/main" val="2895433230"/>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513569"/>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9399523"/>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8000" y="230193"/>
            <a:ext cx="11176000" cy="498598"/>
          </a:xfrm>
          <a:prstGeom prst="rect">
            <a:avLst/>
          </a:prstGeom>
        </p:spPr>
        <p:txBody>
          <a:bodyPr vert="horz" wrap="square" lIns="0" tIns="0" rIns="0" bIns="0" rtlCol="0" anchor="t">
            <a:spAutoFit/>
          </a:bodyPr>
          <a:lstStyle/>
          <a:p>
            <a:r>
              <a:rPr lang="fr-FR"/>
              <a:t>Modifiez le style du titre</a:t>
            </a:r>
            <a:endParaRPr lang="en-US" dirty="0"/>
          </a:p>
        </p:txBody>
      </p:sp>
      <p:sp>
        <p:nvSpPr>
          <p:cNvPr id="3" name="Text Placeholder 2"/>
          <p:cNvSpPr>
            <a:spLocks noGrp="1"/>
          </p:cNvSpPr>
          <p:nvPr>
            <p:ph type="body" idx="1"/>
          </p:nvPr>
        </p:nvSpPr>
        <p:spPr>
          <a:xfrm>
            <a:off x="508000" y="1412882"/>
            <a:ext cx="11176000" cy="1601977"/>
          </a:xfrm>
          <a:prstGeom prst="rect">
            <a:avLst/>
          </a:prstGeom>
        </p:spPr>
        <p:txBody>
          <a:bodyPr vert="horz" lIns="0" tIns="0" rIns="0" bIns="0" rtlCol="0">
            <a:sp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51335453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Lst>
  <p:transition spd="slow">
    <p:fade/>
  </p:transition>
  <p:txStyles>
    <p:titleStyle>
      <a:lvl1pPr algn="l" defTabSz="685755" rtl="0" eaLnBrk="1" latinLnBrk="0" hangingPunct="1">
        <a:lnSpc>
          <a:spcPct val="90000"/>
        </a:lnSpc>
        <a:spcBef>
          <a:spcPct val="0"/>
        </a:spcBef>
        <a:buNone/>
        <a:defRPr lang="en-US" sz="3600" b="0" kern="1200" cap="none" spc="-113"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297649" indent="-297649" algn="l" defTabSz="685755" rtl="0" eaLnBrk="1" latinLnBrk="0" hangingPunct="1">
        <a:lnSpc>
          <a:spcPct val="90000"/>
        </a:lnSpc>
        <a:spcBef>
          <a:spcPct val="20000"/>
        </a:spcBef>
        <a:buFontTx/>
        <a:buBlip>
          <a:blip r:embed="rId24"/>
        </a:buBlip>
        <a:defRPr sz="2400" kern="1200">
          <a:solidFill>
            <a:schemeClr val="tx1"/>
          </a:solidFill>
          <a:latin typeface="+mn-lt"/>
          <a:ea typeface="+mn-ea"/>
          <a:cs typeface="+mn-cs"/>
        </a:defRPr>
      </a:lvl1pPr>
      <a:lvl2pPr marL="685783" indent="-297649" algn="l" defTabSz="685755" rtl="0" eaLnBrk="1" latinLnBrk="0" hangingPunct="1">
        <a:lnSpc>
          <a:spcPct val="90000"/>
        </a:lnSpc>
        <a:spcBef>
          <a:spcPct val="20000"/>
        </a:spcBef>
        <a:buFontTx/>
        <a:buBlip>
          <a:blip r:embed="rId25"/>
        </a:buBlip>
        <a:defRPr sz="2100" kern="1200">
          <a:solidFill>
            <a:schemeClr val="tx1"/>
          </a:solidFill>
          <a:latin typeface="+mn-lt"/>
          <a:ea typeface="+mn-ea"/>
          <a:cs typeface="+mn-cs"/>
        </a:defRPr>
      </a:lvl2pPr>
      <a:lvl3pPr marL="944143" indent="-258359" algn="l" defTabSz="685755" rtl="0" eaLnBrk="1" latinLnBrk="0" hangingPunct="1">
        <a:lnSpc>
          <a:spcPct val="90000"/>
        </a:lnSpc>
        <a:spcBef>
          <a:spcPct val="20000"/>
        </a:spcBef>
        <a:buFontTx/>
        <a:buBlip>
          <a:blip r:embed="rId25"/>
        </a:buBlip>
        <a:defRPr sz="1800" kern="1200">
          <a:solidFill>
            <a:schemeClr val="tx1"/>
          </a:solidFill>
          <a:latin typeface="+mn-lt"/>
          <a:ea typeface="+mn-ea"/>
          <a:cs typeface="+mn-cs"/>
        </a:defRPr>
      </a:lvl3pPr>
      <a:lvl4pPr marL="1203692" indent="-259550" algn="l" defTabSz="685755" rtl="0" eaLnBrk="1" latinLnBrk="0" hangingPunct="1">
        <a:lnSpc>
          <a:spcPct val="90000"/>
        </a:lnSpc>
        <a:spcBef>
          <a:spcPct val="20000"/>
        </a:spcBef>
        <a:buFontTx/>
        <a:buBlip>
          <a:blip r:embed="rId25"/>
        </a:buBlip>
        <a:defRPr sz="1800" kern="1200">
          <a:solidFill>
            <a:schemeClr val="tx1"/>
          </a:solidFill>
          <a:latin typeface="+mn-lt"/>
          <a:ea typeface="+mn-ea"/>
          <a:cs typeface="+mn-cs"/>
        </a:defRPr>
      </a:lvl4pPr>
      <a:lvl5pPr marL="1456099" indent="-252407" algn="l" defTabSz="685755" rtl="0" eaLnBrk="1" latinLnBrk="0" hangingPunct="1">
        <a:lnSpc>
          <a:spcPct val="90000"/>
        </a:lnSpc>
        <a:spcBef>
          <a:spcPct val="20000"/>
        </a:spcBef>
        <a:buFontTx/>
        <a:buBlip>
          <a:blip r:embed="rId25"/>
        </a:buBlip>
        <a:defRPr sz="1800" kern="1200">
          <a:solidFill>
            <a:schemeClr val="tx1"/>
          </a:solidFill>
          <a:latin typeface="+mn-lt"/>
          <a:ea typeface="+mn-ea"/>
          <a:cs typeface="+mn-cs"/>
        </a:defRPr>
      </a:lvl5pPr>
      <a:lvl6pPr marL="1885827" indent="-171439" algn="l" defTabSz="685755"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705" indent="-171439" algn="l" defTabSz="685755"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583" indent="-171439" algn="l" defTabSz="685755"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461" indent="-171439" algn="l" defTabSz="685755"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755" rtl="0" eaLnBrk="1" latinLnBrk="0" hangingPunct="1">
        <a:defRPr sz="1350" kern="1200">
          <a:solidFill>
            <a:schemeClr val="tx1"/>
          </a:solidFill>
          <a:latin typeface="+mn-lt"/>
          <a:ea typeface="+mn-ea"/>
          <a:cs typeface="+mn-cs"/>
        </a:defRPr>
      </a:lvl1pPr>
      <a:lvl2pPr marL="342878" algn="l" defTabSz="685755" rtl="0" eaLnBrk="1" latinLnBrk="0" hangingPunct="1">
        <a:defRPr sz="1350" kern="1200">
          <a:solidFill>
            <a:schemeClr val="tx1"/>
          </a:solidFill>
          <a:latin typeface="+mn-lt"/>
          <a:ea typeface="+mn-ea"/>
          <a:cs typeface="+mn-cs"/>
        </a:defRPr>
      </a:lvl2pPr>
      <a:lvl3pPr marL="685755" algn="l" defTabSz="685755" rtl="0" eaLnBrk="1" latinLnBrk="0" hangingPunct="1">
        <a:defRPr sz="1350" kern="1200">
          <a:solidFill>
            <a:schemeClr val="tx1"/>
          </a:solidFill>
          <a:latin typeface="+mn-lt"/>
          <a:ea typeface="+mn-ea"/>
          <a:cs typeface="+mn-cs"/>
        </a:defRPr>
      </a:lvl3pPr>
      <a:lvl4pPr marL="1028633" algn="l" defTabSz="685755" rtl="0" eaLnBrk="1" latinLnBrk="0" hangingPunct="1">
        <a:defRPr sz="1350" kern="1200">
          <a:solidFill>
            <a:schemeClr val="tx1"/>
          </a:solidFill>
          <a:latin typeface="+mn-lt"/>
          <a:ea typeface="+mn-ea"/>
          <a:cs typeface="+mn-cs"/>
        </a:defRPr>
      </a:lvl4pPr>
      <a:lvl5pPr marL="1371511" algn="l" defTabSz="685755" rtl="0" eaLnBrk="1" latinLnBrk="0" hangingPunct="1">
        <a:defRPr sz="1350" kern="1200">
          <a:solidFill>
            <a:schemeClr val="tx1"/>
          </a:solidFill>
          <a:latin typeface="+mn-lt"/>
          <a:ea typeface="+mn-ea"/>
          <a:cs typeface="+mn-cs"/>
        </a:defRPr>
      </a:lvl5pPr>
      <a:lvl6pPr marL="1714389" algn="l" defTabSz="685755" rtl="0" eaLnBrk="1" latinLnBrk="0" hangingPunct="1">
        <a:defRPr sz="1350" kern="1200">
          <a:solidFill>
            <a:schemeClr val="tx1"/>
          </a:solidFill>
          <a:latin typeface="+mn-lt"/>
          <a:ea typeface="+mn-ea"/>
          <a:cs typeface="+mn-cs"/>
        </a:defRPr>
      </a:lvl6pPr>
      <a:lvl7pPr marL="2057267" algn="l" defTabSz="685755" rtl="0" eaLnBrk="1" latinLnBrk="0" hangingPunct="1">
        <a:defRPr sz="1350" kern="1200">
          <a:solidFill>
            <a:schemeClr val="tx1"/>
          </a:solidFill>
          <a:latin typeface="+mn-lt"/>
          <a:ea typeface="+mn-ea"/>
          <a:cs typeface="+mn-cs"/>
        </a:defRPr>
      </a:lvl7pPr>
      <a:lvl8pPr marL="2400144" algn="l" defTabSz="685755" rtl="0" eaLnBrk="1" latinLnBrk="0" hangingPunct="1">
        <a:defRPr sz="1350" kern="1200">
          <a:solidFill>
            <a:schemeClr val="tx1"/>
          </a:solidFill>
          <a:latin typeface="+mn-lt"/>
          <a:ea typeface="+mn-ea"/>
          <a:cs typeface="+mn-cs"/>
        </a:defRPr>
      </a:lvl8pPr>
      <a:lvl9pPr marL="2743022" algn="l" defTabSz="685755"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hmsworld.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hmsworld.net/"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http://www.hmsworld.ne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hmsworld.net/"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hyperlink" Target="http://www.hmsworld.net/"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07568" y="188640"/>
            <a:ext cx="8003232" cy="5688632"/>
          </a:xfrm>
        </p:spPr>
        <p:txBody>
          <a:bodyPr/>
          <a:lstStyle/>
          <a:p>
            <a:pPr algn="ctr">
              <a:defRPr/>
            </a:pPr>
            <a:r>
              <a:rPr lang="es-ES" sz="6000" dirty="0">
                <a:solidFill>
                  <a:srgbClr val="FFC000"/>
                </a:solidFill>
              </a:rPr>
              <a:t>Les </a:t>
            </a:r>
            <a:r>
              <a:rPr lang="es-ES" sz="6000" dirty="0" err="1">
                <a:solidFill>
                  <a:srgbClr val="FFC000"/>
                </a:solidFill>
              </a:rPr>
              <a:t>syndromes</a:t>
            </a:r>
            <a:r>
              <a:rPr lang="es-ES" sz="6000" dirty="0">
                <a:solidFill>
                  <a:srgbClr val="FFC000"/>
                </a:solidFill>
              </a:rPr>
              <a:t> de la </a:t>
            </a:r>
            <a:r>
              <a:rPr lang="es-ES" sz="6000" dirty="0" err="1">
                <a:solidFill>
                  <a:srgbClr val="FFC000"/>
                </a:solidFill>
              </a:rPr>
              <a:t>ménopause</a:t>
            </a:r>
            <a:r>
              <a:rPr lang="es-ES" sz="6000" dirty="0">
                <a:solidFill>
                  <a:srgbClr val="FFC000"/>
                </a:solidFill>
              </a:rPr>
              <a:t> = </a:t>
            </a:r>
            <a:r>
              <a:rPr lang="es-ES" sz="6000" dirty="0" err="1">
                <a:solidFill>
                  <a:srgbClr val="FFC000"/>
                </a:solidFill>
              </a:rPr>
              <a:t>cessation</a:t>
            </a:r>
            <a:r>
              <a:rPr lang="es-ES" sz="6000" dirty="0">
                <a:solidFill>
                  <a:srgbClr val="FFC000"/>
                </a:solidFill>
              </a:rPr>
              <a:t> des  </a:t>
            </a:r>
            <a:r>
              <a:rPr lang="es-ES" sz="6000" dirty="0" err="1">
                <a:solidFill>
                  <a:srgbClr val="FFC000"/>
                </a:solidFill>
              </a:rPr>
              <a:t>menstruations</a:t>
            </a:r>
            <a:br>
              <a:rPr lang="es-ES" sz="6000" dirty="0">
                <a:solidFill>
                  <a:srgbClr val="FFC000"/>
                </a:solidFill>
              </a:rPr>
            </a:br>
            <a:r>
              <a:rPr lang="es-ES" sz="1400" dirty="0">
                <a:solidFill>
                  <a:srgbClr val="FFC000"/>
                </a:solidFill>
              </a:rPr>
              <a:t> </a:t>
            </a:r>
            <a:br>
              <a:rPr lang="es-ES" sz="6000" dirty="0">
                <a:solidFill>
                  <a:srgbClr val="FFC000"/>
                </a:solidFill>
              </a:rPr>
            </a:br>
            <a:r>
              <a:rPr lang="es-ES" sz="6000" dirty="0" err="1">
                <a:solidFill>
                  <a:srgbClr val="92D050"/>
                </a:solidFill>
              </a:rPr>
              <a:t>ne</a:t>
            </a:r>
            <a:r>
              <a:rPr lang="es-ES" sz="6000" dirty="0">
                <a:solidFill>
                  <a:srgbClr val="92D050"/>
                </a:solidFill>
              </a:rPr>
              <a:t> </a:t>
            </a:r>
            <a:r>
              <a:rPr lang="es-ES" sz="6000" dirty="0" err="1">
                <a:solidFill>
                  <a:srgbClr val="92D050"/>
                </a:solidFill>
              </a:rPr>
              <a:t>sont</a:t>
            </a:r>
            <a:r>
              <a:rPr lang="es-ES" sz="6000" dirty="0">
                <a:solidFill>
                  <a:srgbClr val="92D050"/>
                </a:solidFill>
              </a:rPr>
              <a:t> </a:t>
            </a:r>
            <a:r>
              <a:rPr lang="es-ES" sz="6000" dirty="0" err="1">
                <a:solidFill>
                  <a:srgbClr val="92D050"/>
                </a:solidFill>
              </a:rPr>
              <a:t>pas</a:t>
            </a:r>
            <a:r>
              <a:rPr lang="es-ES" sz="6000" dirty="0">
                <a:solidFill>
                  <a:srgbClr val="92D050"/>
                </a:solidFill>
              </a:rPr>
              <a:t> </a:t>
            </a:r>
            <a:r>
              <a:rPr lang="es-ES" sz="6000" dirty="0" err="1">
                <a:solidFill>
                  <a:srgbClr val="92D050"/>
                </a:solidFill>
              </a:rPr>
              <a:t>identiques</a:t>
            </a:r>
            <a:r>
              <a:rPr lang="es-ES" sz="6000" dirty="0">
                <a:solidFill>
                  <a:srgbClr val="92D050"/>
                </a:solidFill>
              </a:rPr>
              <a:t> </a:t>
            </a:r>
            <a:r>
              <a:rPr lang="es-ES" sz="6000" dirty="0" err="1">
                <a:solidFill>
                  <a:srgbClr val="92D050"/>
                </a:solidFill>
              </a:rPr>
              <a:t>aux</a:t>
            </a:r>
            <a:br>
              <a:rPr lang="es-ES" sz="6000" dirty="0">
                <a:solidFill>
                  <a:srgbClr val="92D050"/>
                </a:solidFill>
              </a:rPr>
            </a:br>
            <a:r>
              <a:rPr lang="es-ES" sz="6000" dirty="0" err="1">
                <a:solidFill>
                  <a:srgbClr val="FFC000"/>
                </a:solidFill>
              </a:rPr>
              <a:t>syndromes</a:t>
            </a:r>
            <a:r>
              <a:rPr lang="es-ES" sz="6000" dirty="0">
                <a:solidFill>
                  <a:srgbClr val="FFC000"/>
                </a:solidFill>
              </a:rPr>
              <a:t> de la</a:t>
            </a:r>
            <a:br>
              <a:rPr lang="es-ES" sz="6000" dirty="0">
                <a:solidFill>
                  <a:srgbClr val="FFC000"/>
                </a:solidFill>
              </a:rPr>
            </a:br>
            <a:r>
              <a:rPr lang="es-ES" sz="6000" dirty="0">
                <a:solidFill>
                  <a:srgbClr val="FFC000"/>
                </a:solidFill>
              </a:rPr>
              <a:t> “</a:t>
            </a:r>
            <a:r>
              <a:rPr lang="es-ES" sz="6000" dirty="0" err="1">
                <a:solidFill>
                  <a:srgbClr val="FFC000"/>
                </a:solidFill>
              </a:rPr>
              <a:t>maladie</a:t>
            </a:r>
            <a:r>
              <a:rPr lang="es-ES" sz="6000" dirty="0">
                <a:solidFill>
                  <a:srgbClr val="FFC000"/>
                </a:solidFill>
              </a:rPr>
              <a:t> </a:t>
            </a:r>
            <a:r>
              <a:rPr lang="es-ES" sz="6000" dirty="0" err="1">
                <a:solidFill>
                  <a:srgbClr val="FFC000"/>
                </a:solidFill>
              </a:rPr>
              <a:t>ménopause</a:t>
            </a:r>
            <a:r>
              <a:rPr lang="es-ES" sz="6000" dirty="0">
                <a:solidFill>
                  <a:srgbClr val="FFC000"/>
                </a:solidFill>
              </a:rPr>
              <a:t>”</a:t>
            </a:r>
            <a:br>
              <a:rPr lang="es-ES" sz="6000" dirty="0">
                <a:solidFill>
                  <a:srgbClr val="FFC000"/>
                </a:solidFill>
              </a:rPr>
            </a:br>
            <a:br>
              <a:rPr lang="es-ES" sz="6000" dirty="0">
                <a:solidFill>
                  <a:srgbClr val="FFC000"/>
                </a:solidFill>
              </a:rPr>
            </a:br>
            <a:endParaRPr lang="es-ES" sz="6000" dirty="0">
              <a:solidFill>
                <a:srgbClr val="FFC000"/>
              </a:solidFill>
            </a:endParaRPr>
          </a:p>
        </p:txBody>
      </p:sp>
      <p:sp>
        <p:nvSpPr>
          <p:cNvPr id="4" name="Sous-titre 2"/>
          <p:cNvSpPr>
            <a:spLocks noGrp="1"/>
          </p:cNvSpPr>
          <p:nvPr>
            <p:ph type="subTitle" idx="1"/>
          </p:nvPr>
        </p:nvSpPr>
        <p:spPr>
          <a:xfrm>
            <a:off x="0" y="6258731"/>
            <a:ext cx="11990381" cy="416389"/>
          </a:xfrm>
        </p:spPr>
        <p:txBody>
          <a:bodyPr/>
          <a:lstStyle/>
          <a:p>
            <a:r>
              <a:rPr lang="es-ES" dirty="0"/>
              <a:t>                                                                                                                                         </a:t>
            </a:r>
            <a:r>
              <a:rPr lang="es-ES" dirty="0">
                <a:hlinkClick r:id="rId3"/>
              </a:rPr>
              <a:t>www.hmsworld.net</a:t>
            </a:r>
            <a:r>
              <a:rPr lang="es-ES" dirty="0"/>
              <a:t> </a:t>
            </a:r>
          </a:p>
        </p:txBody>
      </p:sp>
    </p:spTree>
    <p:extLst>
      <p:ext uri="{BB962C8B-B14F-4D97-AF65-F5344CB8AC3E}">
        <p14:creationId xmlns:p14="http://schemas.microsoft.com/office/powerpoint/2010/main" val="3732164905"/>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88640"/>
            <a:ext cx="9296400" cy="936104"/>
          </a:xfrm>
        </p:spPr>
        <p:txBody>
          <a:bodyPr/>
          <a:lstStyle/>
          <a:p>
            <a:pPr algn="ctr">
              <a:defRPr/>
            </a:pPr>
            <a:r>
              <a:rPr lang="es-ES" sz="6000" dirty="0" err="1">
                <a:solidFill>
                  <a:srgbClr val="FFC000"/>
                </a:solidFill>
              </a:rPr>
              <a:t>Exemple</a:t>
            </a:r>
            <a:r>
              <a:rPr lang="es-ES" sz="6000" dirty="0">
                <a:solidFill>
                  <a:srgbClr val="FFC000"/>
                </a:solidFill>
              </a:rPr>
              <a:t> de </a:t>
            </a:r>
            <a:r>
              <a:rPr lang="es-ES" sz="6000" dirty="0" err="1">
                <a:solidFill>
                  <a:srgbClr val="FFC000"/>
                </a:solidFill>
              </a:rPr>
              <a:t>l’atrophie</a:t>
            </a:r>
            <a:r>
              <a:rPr lang="es-ES" sz="6000" dirty="0">
                <a:solidFill>
                  <a:srgbClr val="FFC000"/>
                </a:solidFill>
              </a:rPr>
              <a:t> </a:t>
            </a:r>
            <a:r>
              <a:rPr lang="es-ES" sz="6000" dirty="0" err="1">
                <a:solidFill>
                  <a:srgbClr val="FFC000"/>
                </a:solidFill>
              </a:rPr>
              <a:t>vaginale</a:t>
            </a:r>
            <a:br>
              <a:rPr lang="es-ES" sz="6000" dirty="0">
                <a:solidFill>
                  <a:srgbClr val="FFC000"/>
                </a:solidFill>
              </a:rPr>
            </a:br>
            <a:br>
              <a:rPr lang="es-ES" sz="6000" dirty="0">
                <a:solidFill>
                  <a:srgbClr val="FFC000"/>
                </a:solidFill>
              </a:rPr>
            </a:br>
            <a:endParaRPr lang="es-ES" sz="6000" dirty="0">
              <a:solidFill>
                <a:schemeClr val="tx1"/>
              </a:solidFill>
            </a:endParaRPr>
          </a:p>
        </p:txBody>
      </p:sp>
      <p:sp>
        <p:nvSpPr>
          <p:cNvPr id="4" name="Sous-titre 2"/>
          <p:cNvSpPr>
            <a:spLocks noGrp="1"/>
          </p:cNvSpPr>
          <p:nvPr>
            <p:ph type="subTitle" idx="1"/>
          </p:nvPr>
        </p:nvSpPr>
        <p:spPr>
          <a:xfrm>
            <a:off x="0" y="6258731"/>
            <a:ext cx="11990381" cy="416389"/>
          </a:xfrm>
        </p:spPr>
        <p:txBody>
          <a:bodyPr/>
          <a:lstStyle/>
          <a:p>
            <a:r>
              <a:rPr lang="es-ES" dirty="0"/>
              <a:t>                                                                                                                                         </a:t>
            </a:r>
            <a:r>
              <a:rPr lang="es-ES" dirty="0">
                <a:hlinkClick r:id="rId3"/>
              </a:rPr>
              <a:t>www.hmsworld.net</a:t>
            </a:r>
            <a:r>
              <a:rPr lang="es-ES" dirty="0"/>
              <a:t> </a:t>
            </a:r>
          </a:p>
        </p:txBody>
      </p:sp>
      <p:sp>
        <p:nvSpPr>
          <p:cNvPr id="3" name="ZoneTexte 2"/>
          <p:cNvSpPr txBox="1"/>
          <p:nvPr/>
        </p:nvSpPr>
        <p:spPr>
          <a:xfrm>
            <a:off x="1534764" y="1700808"/>
            <a:ext cx="9422796" cy="4154984"/>
          </a:xfrm>
          <a:prstGeom prst="rect">
            <a:avLst/>
          </a:prstGeom>
          <a:noFill/>
        </p:spPr>
        <p:txBody>
          <a:bodyPr wrap="square" rtlCol="0">
            <a:spAutoFit/>
          </a:bodyPr>
          <a:lstStyle/>
          <a:p>
            <a:pPr algn="ctr"/>
            <a:r>
              <a:rPr lang="es-ES" sz="4400" dirty="0">
                <a:solidFill>
                  <a:srgbClr val="FFFFFF"/>
                </a:solidFill>
                <a:latin typeface="Calibri"/>
              </a:rPr>
              <a:t>Elle </a:t>
            </a:r>
            <a:r>
              <a:rPr lang="es-ES" sz="4400" dirty="0" err="1">
                <a:solidFill>
                  <a:srgbClr val="FFFFFF"/>
                </a:solidFill>
                <a:latin typeface="Calibri"/>
              </a:rPr>
              <a:t>peut</a:t>
            </a:r>
            <a:r>
              <a:rPr lang="es-ES" sz="4400" dirty="0">
                <a:solidFill>
                  <a:srgbClr val="FFFFFF"/>
                </a:solidFill>
                <a:latin typeface="Calibri"/>
              </a:rPr>
              <a:t> </a:t>
            </a:r>
            <a:r>
              <a:rPr lang="es-ES" sz="4400" dirty="0" err="1">
                <a:solidFill>
                  <a:srgbClr val="FFFFFF"/>
                </a:solidFill>
                <a:latin typeface="Calibri"/>
              </a:rPr>
              <a:t>être</a:t>
            </a:r>
            <a:r>
              <a:rPr lang="es-ES" sz="4400" dirty="0">
                <a:solidFill>
                  <a:srgbClr val="FFFFFF"/>
                </a:solidFill>
                <a:latin typeface="Calibri"/>
              </a:rPr>
              <a:t> un </a:t>
            </a:r>
            <a:r>
              <a:rPr lang="es-ES" sz="4400" dirty="0" err="1">
                <a:solidFill>
                  <a:srgbClr val="FFFFFF"/>
                </a:solidFill>
                <a:latin typeface="Calibri"/>
              </a:rPr>
              <a:t>symptôme</a:t>
            </a:r>
            <a:r>
              <a:rPr lang="es-ES" sz="4400" dirty="0">
                <a:solidFill>
                  <a:srgbClr val="FFFFFF"/>
                </a:solidFill>
                <a:latin typeface="Calibri"/>
              </a:rPr>
              <a:t> de la </a:t>
            </a:r>
            <a:r>
              <a:rPr lang="es-ES" sz="4400" dirty="0" err="1">
                <a:solidFill>
                  <a:srgbClr val="FFFFFF"/>
                </a:solidFill>
                <a:latin typeface="Calibri"/>
              </a:rPr>
              <a:t>ménopause</a:t>
            </a:r>
            <a:r>
              <a:rPr lang="es-ES" sz="4400" dirty="0">
                <a:solidFill>
                  <a:srgbClr val="FFFFFF"/>
                </a:solidFill>
                <a:latin typeface="Calibri"/>
              </a:rPr>
              <a:t> (</a:t>
            </a:r>
            <a:r>
              <a:rPr lang="es-ES" sz="4400" dirty="0" err="1">
                <a:solidFill>
                  <a:srgbClr val="FFFFFF"/>
                </a:solidFill>
                <a:latin typeface="Calibri"/>
              </a:rPr>
              <a:t>défaut</a:t>
            </a:r>
            <a:r>
              <a:rPr lang="es-ES" sz="4400" dirty="0">
                <a:solidFill>
                  <a:srgbClr val="FFFFFF"/>
                </a:solidFill>
                <a:latin typeface="Calibri"/>
              </a:rPr>
              <a:t> </a:t>
            </a:r>
            <a:r>
              <a:rPr lang="es-ES" sz="4400" dirty="0" err="1">
                <a:solidFill>
                  <a:srgbClr val="FFFFFF"/>
                </a:solidFill>
                <a:latin typeface="Calibri"/>
              </a:rPr>
              <a:t>d’estriol</a:t>
            </a:r>
            <a:r>
              <a:rPr lang="es-ES" sz="4400" dirty="0">
                <a:solidFill>
                  <a:srgbClr val="FFFFFF"/>
                </a:solidFill>
                <a:latin typeface="Calibri"/>
              </a:rPr>
              <a:t>)</a:t>
            </a:r>
            <a:br>
              <a:rPr lang="es-ES" sz="4400" dirty="0">
                <a:solidFill>
                  <a:srgbClr val="FFC000"/>
                </a:solidFill>
                <a:latin typeface="Calibri"/>
              </a:rPr>
            </a:br>
            <a:br>
              <a:rPr lang="es-ES" sz="4400" dirty="0">
                <a:solidFill>
                  <a:srgbClr val="FFC000"/>
                </a:solidFill>
                <a:latin typeface="Calibri"/>
              </a:rPr>
            </a:br>
            <a:r>
              <a:rPr lang="es-ES" sz="4400" dirty="0">
                <a:solidFill>
                  <a:srgbClr val="FF0000"/>
                </a:solidFill>
                <a:latin typeface="Calibri"/>
              </a:rPr>
              <a:t>Elle </a:t>
            </a:r>
            <a:r>
              <a:rPr lang="es-ES" sz="4400" dirty="0" err="1">
                <a:solidFill>
                  <a:srgbClr val="FF0000"/>
                </a:solidFill>
                <a:latin typeface="Calibri"/>
              </a:rPr>
              <a:t>n’est</a:t>
            </a:r>
            <a:r>
              <a:rPr lang="es-ES" sz="4400" dirty="0">
                <a:solidFill>
                  <a:srgbClr val="FF0000"/>
                </a:solidFill>
                <a:latin typeface="Calibri"/>
              </a:rPr>
              <a:t> </a:t>
            </a:r>
            <a:r>
              <a:rPr lang="es-ES" sz="4400" dirty="0" err="1">
                <a:solidFill>
                  <a:srgbClr val="FF0000"/>
                </a:solidFill>
                <a:latin typeface="Calibri"/>
              </a:rPr>
              <a:t>pas</a:t>
            </a:r>
            <a:r>
              <a:rPr lang="es-ES" sz="4400" dirty="0">
                <a:solidFill>
                  <a:srgbClr val="FF0000"/>
                </a:solidFill>
                <a:latin typeface="Calibri"/>
              </a:rPr>
              <a:t> </a:t>
            </a:r>
            <a:r>
              <a:rPr lang="es-ES" sz="4400" dirty="0">
                <a:solidFill>
                  <a:srgbClr val="FFFFFF"/>
                </a:solidFill>
                <a:latin typeface="Calibri"/>
              </a:rPr>
              <a:t>un </a:t>
            </a:r>
            <a:r>
              <a:rPr lang="es-ES" sz="4400" dirty="0" err="1">
                <a:solidFill>
                  <a:srgbClr val="FFFFFF"/>
                </a:solidFill>
                <a:latin typeface="Calibri"/>
              </a:rPr>
              <a:t>symptôme</a:t>
            </a:r>
            <a:r>
              <a:rPr lang="es-ES" sz="4400" dirty="0">
                <a:solidFill>
                  <a:srgbClr val="FFFFFF"/>
                </a:solidFill>
                <a:latin typeface="Calibri"/>
              </a:rPr>
              <a:t> de la “</a:t>
            </a:r>
            <a:r>
              <a:rPr lang="es-ES" sz="4400" dirty="0" err="1">
                <a:solidFill>
                  <a:srgbClr val="FFFFFF"/>
                </a:solidFill>
                <a:latin typeface="Calibri"/>
              </a:rPr>
              <a:t>maladie</a:t>
            </a:r>
            <a:r>
              <a:rPr lang="es-ES" sz="4400" dirty="0">
                <a:solidFill>
                  <a:srgbClr val="FFFFFF"/>
                </a:solidFill>
                <a:latin typeface="Calibri"/>
              </a:rPr>
              <a:t> </a:t>
            </a:r>
            <a:r>
              <a:rPr lang="es-ES" sz="4400" dirty="0" err="1">
                <a:solidFill>
                  <a:srgbClr val="FFFFFF"/>
                </a:solidFill>
                <a:latin typeface="Calibri"/>
              </a:rPr>
              <a:t>ménopause</a:t>
            </a:r>
            <a:r>
              <a:rPr lang="es-ES" sz="4400" dirty="0">
                <a:solidFill>
                  <a:srgbClr val="FFFFFF"/>
                </a:solidFill>
                <a:latin typeface="Calibri"/>
              </a:rPr>
              <a:t>” (</a:t>
            </a:r>
            <a:r>
              <a:rPr lang="es-ES" sz="4400" dirty="0" err="1">
                <a:solidFill>
                  <a:srgbClr val="FFFFFF"/>
                </a:solidFill>
                <a:latin typeface="Calibri"/>
              </a:rPr>
              <a:t>défaut</a:t>
            </a:r>
            <a:r>
              <a:rPr lang="es-ES" sz="4400" dirty="0">
                <a:solidFill>
                  <a:srgbClr val="FFFFFF"/>
                </a:solidFill>
                <a:latin typeface="Calibri"/>
              </a:rPr>
              <a:t> de </a:t>
            </a:r>
            <a:r>
              <a:rPr lang="es-ES" sz="4400" dirty="0" err="1">
                <a:solidFill>
                  <a:srgbClr val="FFFFFF"/>
                </a:solidFill>
                <a:latin typeface="Calibri"/>
              </a:rPr>
              <a:t>testostérone</a:t>
            </a:r>
            <a:r>
              <a:rPr lang="es-ES" sz="4400" dirty="0">
                <a:solidFill>
                  <a:srgbClr val="FFFFFF"/>
                </a:solidFill>
                <a:latin typeface="Calibri"/>
              </a:rPr>
              <a:t> et de Dihydrotestostérone)</a:t>
            </a:r>
          </a:p>
        </p:txBody>
      </p:sp>
    </p:spTree>
    <p:extLst>
      <p:ext uri="{BB962C8B-B14F-4D97-AF65-F5344CB8AC3E}">
        <p14:creationId xmlns:p14="http://schemas.microsoft.com/office/powerpoint/2010/main" val="1051340924"/>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0632" y="228592"/>
            <a:ext cx="8964488" cy="5983176"/>
          </a:xfrm>
        </p:spPr>
        <p:txBody>
          <a:bodyPr/>
          <a:lstStyle/>
          <a:p>
            <a:r>
              <a:rPr lang="en-US" b="1" dirty="0" err="1">
                <a:effectLst/>
              </a:rPr>
              <a:t>Atrophie</a:t>
            </a:r>
            <a:r>
              <a:rPr lang="en-US" b="1" dirty="0">
                <a:effectLst/>
              </a:rPr>
              <a:t> </a:t>
            </a:r>
            <a:r>
              <a:rPr lang="en-US" b="1" dirty="0" err="1">
                <a:effectLst/>
              </a:rPr>
              <a:t>vaginale</a:t>
            </a:r>
            <a:r>
              <a:rPr lang="en-US" b="1" dirty="0">
                <a:effectLst/>
              </a:rPr>
              <a:t> – </a:t>
            </a:r>
            <a:r>
              <a:rPr lang="en-US" b="1" dirty="0" err="1">
                <a:effectLst/>
              </a:rPr>
              <a:t>Selon</a:t>
            </a:r>
            <a:r>
              <a:rPr lang="en-US" b="1" dirty="0">
                <a:effectLst/>
              </a:rPr>
              <a:t> la Mayo Clinic 1</a:t>
            </a:r>
            <a:br>
              <a:rPr lang="en-US" b="1" dirty="0">
                <a:effectLst/>
              </a:rPr>
            </a:br>
            <a:br>
              <a:rPr lang="en-US" dirty="0">
                <a:effectLst/>
              </a:rPr>
            </a:br>
            <a:r>
              <a:rPr lang="en-US" dirty="0">
                <a:effectLst/>
              </a:rPr>
              <a:t>L’</a:t>
            </a:r>
            <a:r>
              <a:rPr lang="fr-FR" dirty="0">
                <a:effectLst/>
              </a:rPr>
              <a:t>atrophie vaginale (vaginite atrophique) est l’amincissement, la sécheresse et l'inflammation des parois du vagin </a:t>
            </a:r>
            <a:r>
              <a:rPr lang="fr-FR" dirty="0">
                <a:solidFill>
                  <a:srgbClr val="FF0000"/>
                </a:solidFill>
                <a:effectLst/>
              </a:rPr>
              <a:t>parce que le corps produit moins d'estrogènes</a:t>
            </a:r>
            <a:r>
              <a:rPr lang="fr-FR" dirty="0">
                <a:effectLst/>
              </a:rPr>
              <a:t>. L'atrophie vaginale survient le plus souvent après la ménopause. Pour beaucoup de femmes, l'atrophie vaginale rend non seulement l’acte sexuel douloureux, mais conduit également à des </a:t>
            </a:r>
            <a:r>
              <a:rPr lang="fr-FR" dirty="0">
                <a:solidFill>
                  <a:srgbClr val="FF0000"/>
                </a:solidFill>
                <a:effectLst/>
              </a:rPr>
              <a:t>symptômes urinaires pénibles</a:t>
            </a:r>
            <a:r>
              <a:rPr lang="fr-FR" dirty="0">
                <a:effectLst/>
              </a:rPr>
              <a:t>. En raison de la nature interconnectée des symptômes urinaires et vaginaux de cette condition, </a:t>
            </a:r>
            <a:endParaRPr lang="es-ES" dirty="0"/>
          </a:p>
        </p:txBody>
      </p:sp>
      <p:pic>
        <p:nvPicPr>
          <p:cNvPr id="4" name="Image 3"/>
          <p:cNvPicPr>
            <a:picLocks noChangeAspect="1"/>
          </p:cNvPicPr>
          <p:nvPr/>
        </p:nvPicPr>
        <p:blipFill>
          <a:blip r:embed="rId3"/>
          <a:stretch>
            <a:fillRect/>
          </a:stretch>
        </p:blipFill>
        <p:spPr>
          <a:xfrm>
            <a:off x="120874" y="6211768"/>
            <a:ext cx="12071126" cy="646232"/>
          </a:xfrm>
          <a:prstGeom prst="rect">
            <a:avLst/>
          </a:prstGeom>
        </p:spPr>
      </p:pic>
    </p:spTree>
    <p:extLst>
      <p:ext uri="{BB962C8B-B14F-4D97-AF65-F5344CB8AC3E}">
        <p14:creationId xmlns:p14="http://schemas.microsoft.com/office/powerpoint/2010/main" val="1866223912"/>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89760" y="0"/>
            <a:ext cx="8732520" cy="6980372"/>
          </a:xfrm>
        </p:spPr>
        <p:txBody>
          <a:bodyPr/>
          <a:lstStyle/>
          <a:p>
            <a:r>
              <a:rPr lang="en-US" b="1" dirty="0" err="1">
                <a:effectLst/>
              </a:rPr>
              <a:t>Atrophie</a:t>
            </a:r>
            <a:r>
              <a:rPr lang="en-US" b="1" dirty="0">
                <a:effectLst/>
              </a:rPr>
              <a:t> </a:t>
            </a:r>
            <a:r>
              <a:rPr lang="en-US" b="1" dirty="0" err="1">
                <a:effectLst/>
              </a:rPr>
              <a:t>vaginale</a:t>
            </a:r>
            <a:r>
              <a:rPr lang="en-US" b="1" dirty="0">
                <a:effectLst/>
              </a:rPr>
              <a:t> – </a:t>
            </a:r>
            <a:r>
              <a:rPr lang="en-US" b="1" dirty="0" err="1">
                <a:effectLst/>
              </a:rPr>
              <a:t>Selon</a:t>
            </a:r>
            <a:r>
              <a:rPr lang="en-US" b="1">
                <a:effectLst/>
              </a:rPr>
              <a:t> la </a:t>
            </a:r>
            <a:r>
              <a:rPr lang="en-US" b="1" dirty="0">
                <a:effectLst/>
              </a:rPr>
              <a:t>Mayo Clinic 2</a:t>
            </a:r>
            <a:br>
              <a:rPr lang="en-US" b="1" dirty="0">
                <a:effectLst/>
              </a:rPr>
            </a:br>
            <a:br>
              <a:rPr lang="en-US" dirty="0">
                <a:effectLst/>
              </a:rPr>
            </a:br>
            <a:r>
              <a:rPr lang="fr-FR" dirty="0">
                <a:effectLst/>
              </a:rPr>
              <a:t>les experts ont convenu d’une définition plus précise pour l'atrophie vaginale et ses symptômes concomitants, le terme adopté est « syndrome génito-urinaire de la ménopause(SGM) ».</a:t>
            </a:r>
            <a:br>
              <a:rPr lang="fr-FR" dirty="0">
                <a:effectLst/>
              </a:rPr>
            </a:br>
            <a:r>
              <a:rPr lang="fr-FR" dirty="0">
                <a:effectLst/>
              </a:rPr>
              <a:t>Des traitements efficace et simples existent pour le syndrome génito-urinaire de la ménopause  (l'atrophie vaginale et les symptômes urinaires). </a:t>
            </a:r>
            <a:r>
              <a:rPr lang="fr-FR" dirty="0">
                <a:solidFill>
                  <a:srgbClr val="FF0000"/>
                </a:solidFill>
                <a:effectLst/>
              </a:rPr>
              <a:t>La réduction des taux d'œstrogènes </a:t>
            </a:r>
            <a:r>
              <a:rPr lang="fr-FR" dirty="0">
                <a:effectLst/>
              </a:rPr>
              <a:t>entraînent des changements de votre corps, mais cela ne signifie pas que vous devez vivre avec l'inconfort de GSM</a:t>
            </a:r>
            <a:br>
              <a:rPr lang="en-US" sz="4400" dirty="0">
                <a:effectLst/>
              </a:rPr>
            </a:br>
            <a:br>
              <a:rPr lang="en-US" dirty="0">
                <a:effectLst/>
              </a:rPr>
            </a:br>
            <a:endParaRPr lang="es-ES" dirty="0"/>
          </a:p>
        </p:txBody>
      </p:sp>
      <p:sp>
        <p:nvSpPr>
          <p:cNvPr id="3" name="Sous-titre 2"/>
          <p:cNvSpPr txBox="1">
            <a:spLocks/>
          </p:cNvSpPr>
          <p:nvPr/>
        </p:nvSpPr>
        <p:spPr>
          <a:xfrm>
            <a:off x="0" y="6258731"/>
            <a:ext cx="11990381" cy="416389"/>
          </a:xfrm>
          <a:prstGeom prst="rect">
            <a:avLst/>
          </a:prstGeom>
        </p:spPr>
        <p:txBody>
          <a:bodyPr/>
          <a:lstStyle>
            <a:lvl1pPr marL="297649" indent="-297649" algn="l" defTabSz="685755" rtl="0" eaLnBrk="1" latinLnBrk="0" hangingPunct="1">
              <a:lnSpc>
                <a:spcPct val="90000"/>
              </a:lnSpc>
              <a:spcBef>
                <a:spcPct val="20000"/>
              </a:spcBef>
              <a:buFontTx/>
              <a:buBlip>
                <a:blip r:embed="rId2"/>
              </a:buBlip>
              <a:defRPr sz="2400" kern="1200">
                <a:solidFill>
                  <a:schemeClr val="tx1"/>
                </a:solidFill>
                <a:latin typeface="+mn-lt"/>
                <a:ea typeface="+mn-ea"/>
                <a:cs typeface="+mn-cs"/>
              </a:defRPr>
            </a:lvl1pPr>
            <a:lvl2pPr marL="685783" indent="-297649" algn="l" defTabSz="685755" rtl="0" eaLnBrk="1" latinLnBrk="0" hangingPunct="1">
              <a:lnSpc>
                <a:spcPct val="90000"/>
              </a:lnSpc>
              <a:spcBef>
                <a:spcPct val="20000"/>
              </a:spcBef>
              <a:buFontTx/>
              <a:buBlip>
                <a:blip r:embed="rId3"/>
              </a:buBlip>
              <a:defRPr sz="2100" kern="1200">
                <a:solidFill>
                  <a:schemeClr val="tx1"/>
                </a:solidFill>
                <a:latin typeface="+mn-lt"/>
                <a:ea typeface="+mn-ea"/>
                <a:cs typeface="+mn-cs"/>
              </a:defRPr>
            </a:lvl2pPr>
            <a:lvl3pPr marL="944143" indent="-258359" algn="l" defTabSz="685755" rtl="0" eaLnBrk="1" latinLnBrk="0" hangingPunct="1">
              <a:lnSpc>
                <a:spcPct val="90000"/>
              </a:lnSpc>
              <a:spcBef>
                <a:spcPct val="20000"/>
              </a:spcBef>
              <a:buFontTx/>
              <a:buBlip>
                <a:blip r:embed="rId3"/>
              </a:buBlip>
              <a:defRPr sz="1800" kern="1200">
                <a:solidFill>
                  <a:schemeClr val="tx1"/>
                </a:solidFill>
                <a:latin typeface="+mn-lt"/>
                <a:ea typeface="+mn-ea"/>
                <a:cs typeface="+mn-cs"/>
              </a:defRPr>
            </a:lvl3pPr>
            <a:lvl4pPr marL="1203692" indent="-259550" algn="l" defTabSz="685755" rtl="0" eaLnBrk="1" latinLnBrk="0" hangingPunct="1">
              <a:lnSpc>
                <a:spcPct val="90000"/>
              </a:lnSpc>
              <a:spcBef>
                <a:spcPct val="20000"/>
              </a:spcBef>
              <a:buFontTx/>
              <a:buBlip>
                <a:blip r:embed="rId3"/>
              </a:buBlip>
              <a:defRPr sz="1800" kern="1200">
                <a:solidFill>
                  <a:schemeClr val="tx1"/>
                </a:solidFill>
                <a:latin typeface="+mn-lt"/>
                <a:ea typeface="+mn-ea"/>
                <a:cs typeface="+mn-cs"/>
              </a:defRPr>
            </a:lvl4pPr>
            <a:lvl5pPr marL="1456099" indent="-252407" algn="l" defTabSz="685755" rtl="0" eaLnBrk="1" latinLnBrk="0" hangingPunct="1">
              <a:lnSpc>
                <a:spcPct val="90000"/>
              </a:lnSpc>
              <a:spcBef>
                <a:spcPct val="20000"/>
              </a:spcBef>
              <a:buFontTx/>
              <a:buBlip>
                <a:blip r:embed="rId3"/>
              </a:buBlip>
              <a:defRPr sz="1800" kern="1200">
                <a:solidFill>
                  <a:schemeClr val="tx1"/>
                </a:solidFill>
                <a:latin typeface="+mn-lt"/>
                <a:ea typeface="+mn-ea"/>
                <a:cs typeface="+mn-cs"/>
              </a:defRPr>
            </a:lvl5pPr>
            <a:lvl6pPr marL="1885827" indent="-171439" algn="l" defTabSz="685755"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705" indent="-171439" algn="l" defTabSz="685755"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583" indent="-171439" algn="l" defTabSz="685755"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461" indent="-171439" algn="l" defTabSz="685755"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buNone/>
            </a:pPr>
            <a:r>
              <a:rPr lang="es-ES" dirty="0"/>
              <a:t>                                                                                                                                         </a:t>
            </a:r>
            <a:r>
              <a:rPr lang="es-ES" dirty="0">
                <a:hlinkClick r:id="rId4"/>
              </a:rPr>
              <a:t>www.hmsworld.net</a:t>
            </a:r>
            <a:r>
              <a:rPr lang="es-ES" dirty="0"/>
              <a:t> </a:t>
            </a:r>
          </a:p>
        </p:txBody>
      </p:sp>
    </p:spTree>
    <p:extLst>
      <p:ext uri="{BB962C8B-B14F-4D97-AF65-F5344CB8AC3E}">
        <p14:creationId xmlns:p14="http://schemas.microsoft.com/office/powerpoint/2010/main" val="1700251971"/>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p:cNvSpPr>
            <a:spLocks noGrp="1"/>
          </p:cNvSpPr>
          <p:nvPr>
            <p:ph type="subTitle" idx="1"/>
          </p:nvPr>
        </p:nvSpPr>
        <p:spPr>
          <a:xfrm>
            <a:off x="0" y="6366089"/>
            <a:ext cx="12192000" cy="324271"/>
          </a:xfrm>
        </p:spPr>
        <p:txBody>
          <a:bodyPr/>
          <a:lstStyle/>
          <a:p>
            <a:r>
              <a:rPr lang="es-ES" dirty="0"/>
              <a:t>                                                                                                                                      </a:t>
            </a:r>
            <a:r>
              <a:rPr lang="es-ES" dirty="0">
                <a:hlinkClick r:id="rId3"/>
              </a:rPr>
              <a:t>www.hmsworld.net</a:t>
            </a:r>
            <a:r>
              <a:rPr lang="es-ES" dirty="0"/>
              <a:t>	</a:t>
            </a:r>
          </a:p>
        </p:txBody>
      </p:sp>
      <p:sp>
        <p:nvSpPr>
          <p:cNvPr id="3" name="ZoneTexte 2"/>
          <p:cNvSpPr txBox="1"/>
          <p:nvPr/>
        </p:nvSpPr>
        <p:spPr>
          <a:xfrm>
            <a:off x="1478281" y="860476"/>
            <a:ext cx="9007817" cy="5509200"/>
          </a:xfrm>
          <a:prstGeom prst="rect">
            <a:avLst/>
          </a:prstGeom>
          <a:noFill/>
        </p:spPr>
        <p:txBody>
          <a:bodyPr wrap="square" rtlCol="0">
            <a:spAutoFit/>
          </a:bodyPr>
          <a:lstStyle/>
          <a:p>
            <a:r>
              <a:rPr lang="fr-FR" sz="4400" dirty="0">
                <a:solidFill>
                  <a:srgbClr val="FF0000"/>
                </a:solidFill>
              </a:rPr>
              <a:t>Les symptômes urinaires </a:t>
            </a:r>
            <a:r>
              <a:rPr lang="fr-FR" sz="4400" dirty="0">
                <a:solidFill>
                  <a:srgbClr val="FFFFFF"/>
                </a:solidFill>
              </a:rPr>
              <a:t>de la ménopause causés par le manque de dihydrotestostérone sont des symptômes de la ménopause, mais aussi de la « maladie ménopause » spécifique du (manque de testostérone et de dihydrotestostérone)</a:t>
            </a:r>
            <a:endParaRPr lang="es-ES" sz="4400" dirty="0">
              <a:solidFill>
                <a:srgbClr val="FFFFFF"/>
              </a:solidFill>
              <a:latin typeface="Calibri"/>
            </a:endParaRPr>
          </a:p>
        </p:txBody>
      </p:sp>
      <p:pic>
        <p:nvPicPr>
          <p:cNvPr id="2" name="Image 1"/>
          <p:cNvPicPr>
            <a:picLocks noChangeAspect="1"/>
          </p:cNvPicPr>
          <p:nvPr/>
        </p:nvPicPr>
        <p:blipFill>
          <a:blip r:embed="rId4"/>
          <a:stretch>
            <a:fillRect/>
          </a:stretch>
        </p:blipFill>
        <p:spPr>
          <a:xfrm>
            <a:off x="167640" y="211790"/>
            <a:ext cx="12192000" cy="652272"/>
          </a:xfrm>
          <a:prstGeom prst="rect">
            <a:avLst/>
          </a:prstGeom>
        </p:spPr>
      </p:pic>
    </p:spTree>
    <p:extLst>
      <p:ext uri="{BB962C8B-B14F-4D97-AF65-F5344CB8AC3E}">
        <p14:creationId xmlns:p14="http://schemas.microsoft.com/office/powerpoint/2010/main" val="4199670827"/>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791987" y="838200"/>
            <a:ext cx="8608025" cy="5509200"/>
          </a:xfrm>
          <a:prstGeom prst="rect">
            <a:avLst/>
          </a:prstGeom>
          <a:noFill/>
        </p:spPr>
        <p:txBody>
          <a:bodyPr wrap="square" rtlCol="0">
            <a:spAutoFit/>
          </a:bodyPr>
          <a:lstStyle/>
          <a:p>
            <a:pPr algn="ctr"/>
            <a:r>
              <a:rPr lang="es-ES" sz="4400" dirty="0">
                <a:solidFill>
                  <a:srgbClr val="FF0000"/>
                </a:solidFill>
                <a:latin typeface="Calibri"/>
              </a:rPr>
              <a:t>Les </a:t>
            </a:r>
            <a:r>
              <a:rPr lang="es-ES" sz="4400" dirty="0" err="1">
                <a:solidFill>
                  <a:srgbClr val="FF0000"/>
                </a:solidFill>
                <a:latin typeface="Calibri"/>
              </a:rPr>
              <a:t>relations</a:t>
            </a:r>
            <a:r>
              <a:rPr lang="es-ES" sz="4400" dirty="0">
                <a:solidFill>
                  <a:srgbClr val="FF0000"/>
                </a:solidFill>
                <a:latin typeface="Calibri"/>
              </a:rPr>
              <a:t> </a:t>
            </a:r>
            <a:r>
              <a:rPr lang="es-ES" sz="4400" dirty="0" err="1">
                <a:solidFill>
                  <a:srgbClr val="FF0000"/>
                </a:solidFill>
                <a:latin typeface="Calibri"/>
              </a:rPr>
              <a:t>sexuelles</a:t>
            </a:r>
            <a:r>
              <a:rPr lang="es-ES" sz="4400" dirty="0">
                <a:solidFill>
                  <a:srgbClr val="FF0000"/>
                </a:solidFill>
                <a:latin typeface="Calibri"/>
              </a:rPr>
              <a:t> </a:t>
            </a:r>
            <a:r>
              <a:rPr lang="es-ES" sz="4400" dirty="0" err="1">
                <a:solidFill>
                  <a:srgbClr val="FF0000"/>
                </a:solidFill>
                <a:latin typeface="Calibri"/>
              </a:rPr>
              <a:t>douloureuses</a:t>
            </a:r>
            <a:endParaRPr lang="es-ES" sz="4400" dirty="0">
              <a:solidFill>
                <a:srgbClr val="FF0000"/>
              </a:solidFill>
              <a:latin typeface="Calibri"/>
            </a:endParaRPr>
          </a:p>
          <a:p>
            <a:pPr algn="ctr"/>
            <a:r>
              <a:rPr lang="fr-FR" sz="4400" dirty="0"/>
              <a:t>pourraient être essentiellement secondaires à un manque</a:t>
            </a:r>
          </a:p>
          <a:p>
            <a:pPr algn="ctr"/>
            <a:r>
              <a:rPr lang="fr-FR" sz="4400" dirty="0"/>
              <a:t>dihydrotestostérone, ce qui provoque une atrophie des glandes sexuelles mâles des femmes, et par conséquent une absence  de leurs sécrétions</a:t>
            </a:r>
            <a:endParaRPr lang="es-ES" sz="4400" dirty="0">
              <a:latin typeface="Calibri"/>
            </a:endParaRPr>
          </a:p>
        </p:txBody>
      </p:sp>
      <p:sp>
        <p:nvSpPr>
          <p:cNvPr id="6" name="Titre 5"/>
          <p:cNvSpPr>
            <a:spLocks noGrp="1"/>
          </p:cNvSpPr>
          <p:nvPr>
            <p:ph type="ctrTitle"/>
          </p:nvPr>
        </p:nvSpPr>
        <p:spPr>
          <a:xfrm>
            <a:off x="0" y="188641"/>
            <a:ext cx="12192000" cy="649559"/>
          </a:xfrm>
        </p:spPr>
        <p:txBody>
          <a:bodyPr/>
          <a:lstStyle/>
          <a:p>
            <a:pPr algn="ctr"/>
            <a:r>
              <a:rPr lang="es-ES" dirty="0">
                <a:effectLst/>
              </a:rPr>
              <a:t>Le </a:t>
            </a:r>
            <a:r>
              <a:rPr lang="es-ES" dirty="0" err="1">
                <a:effectLst/>
              </a:rPr>
              <a:t>Syndrôme</a:t>
            </a:r>
            <a:r>
              <a:rPr lang="es-ES" dirty="0">
                <a:effectLst/>
              </a:rPr>
              <a:t> </a:t>
            </a:r>
            <a:r>
              <a:rPr lang="es-ES" dirty="0" err="1">
                <a:effectLst/>
              </a:rPr>
              <a:t>Génito</a:t>
            </a:r>
            <a:r>
              <a:rPr lang="es-ES" dirty="0">
                <a:effectLst/>
              </a:rPr>
              <a:t>- </a:t>
            </a:r>
            <a:r>
              <a:rPr lang="es-ES" dirty="0" err="1">
                <a:effectLst/>
              </a:rPr>
              <a:t>Urinaire</a:t>
            </a:r>
            <a:r>
              <a:rPr lang="es-ES" dirty="0">
                <a:effectLst/>
              </a:rPr>
              <a:t> de la </a:t>
            </a:r>
            <a:r>
              <a:rPr lang="es-ES" dirty="0" err="1">
                <a:effectLst/>
              </a:rPr>
              <a:t>ménopause</a:t>
            </a:r>
            <a:r>
              <a:rPr lang="es-ES" dirty="0">
                <a:effectLst/>
              </a:rPr>
              <a:t> (SGM).</a:t>
            </a:r>
            <a:endParaRPr lang="es-ES" dirty="0"/>
          </a:p>
        </p:txBody>
      </p:sp>
      <p:sp>
        <p:nvSpPr>
          <p:cNvPr id="7" name="Sous-titre 2"/>
          <p:cNvSpPr txBox="1">
            <a:spLocks/>
          </p:cNvSpPr>
          <p:nvPr/>
        </p:nvSpPr>
        <p:spPr>
          <a:xfrm>
            <a:off x="0" y="6258731"/>
            <a:ext cx="11990381" cy="416389"/>
          </a:xfrm>
          <a:prstGeom prst="rect">
            <a:avLst/>
          </a:prstGeom>
        </p:spPr>
        <p:txBody>
          <a:bodyPr vert="horz" lIns="0" tIns="0" rIns="0" bIns="0" rtlCol="0">
            <a:noAutofit/>
          </a:bodyPr>
          <a:lstStyle>
            <a:lvl1pPr marL="0" indent="0" algn="l" defTabSz="685755" rtl="0" eaLnBrk="1" latinLnBrk="0" hangingPunct="1">
              <a:lnSpc>
                <a:spcPct val="90000"/>
              </a:lnSpc>
              <a:spcBef>
                <a:spcPts val="0"/>
              </a:spcBef>
              <a:buFontTx/>
              <a:buNone/>
              <a:defRPr sz="2400" kern="1200">
                <a:solidFill>
                  <a:schemeClr val="tx1">
                    <a:tint val="75000"/>
                  </a:schemeClr>
                </a:solidFill>
                <a:latin typeface="+mn-lt"/>
                <a:ea typeface="+mn-ea"/>
                <a:cs typeface="+mn-cs"/>
              </a:defRPr>
            </a:lvl1pPr>
            <a:lvl2pPr marL="342878" indent="0" algn="ctr" defTabSz="685755" rtl="0" eaLnBrk="1" latinLnBrk="0" hangingPunct="1">
              <a:lnSpc>
                <a:spcPct val="90000"/>
              </a:lnSpc>
              <a:spcBef>
                <a:spcPct val="20000"/>
              </a:spcBef>
              <a:buFontTx/>
              <a:buNone/>
              <a:defRPr sz="2100" kern="1200">
                <a:solidFill>
                  <a:schemeClr val="tx1">
                    <a:tint val="75000"/>
                  </a:schemeClr>
                </a:solidFill>
                <a:latin typeface="+mn-lt"/>
                <a:ea typeface="+mn-ea"/>
                <a:cs typeface="+mn-cs"/>
              </a:defRPr>
            </a:lvl2pPr>
            <a:lvl3pPr marL="685755" indent="0" algn="ctr" defTabSz="685755" rtl="0" eaLnBrk="1" latinLnBrk="0" hangingPunct="1">
              <a:lnSpc>
                <a:spcPct val="90000"/>
              </a:lnSpc>
              <a:spcBef>
                <a:spcPct val="20000"/>
              </a:spcBef>
              <a:buFontTx/>
              <a:buNone/>
              <a:defRPr sz="1800" kern="1200">
                <a:solidFill>
                  <a:schemeClr val="tx1">
                    <a:tint val="75000"/>
                  </a:schemeClr>
                </a:solidFill>
                <a:latin typeface="+mn-lt"/>
                <a:ea typeface="+mn-ea"/>
                <a:cs typeface="+mn-cs"/>
              </a:defRPr>
            </a:lvl3pPr>
            <a:lvl4pPr marL="1028633" indent="0" algn="ctr" defTabSz="685755" rtl="0" eaLnBrk="1" latinLnBrk="0" hangingPunct="1">
              <a:lnSpc>
                <a:spcPct val="90000"/>
              </a:lnSpc>
              <a:spcBef>
                <a:spcPct val="20000"/>
              </a:spcBef>
              <a:buFontTx/>
              <a:buNone/>
              <a:defRPr sz="1800" kern="1200">
                <a:solidFill>
                  <a:schemeClr val="tx1">
                    <a:tint val="75000"/>
                  </a:schemeClr>
                </a:solidFill>
                <a:latin typeface="+mn-lt"/>
                <a:ea typeface="+mn-ea"/>
                <a:cs typeface="+mn-cs"/>
              </a:defRPr>
            </a:lvl4pPr>
            <a:lvl5pPr marL="1371511" indent="0" algn="ctr" defTabSz="685755" rtl="0" eaLnBrk="1" latinLnBrk="0" hangingPunct="1">
              <a:lnSpc>
                <a:spcPct val="90000"/>
              </a:lnSpc>
              <a:spcBef>
                <a:spcPct val="20000"/>
              </a:spcBef>
              <a:buFontTx/>
              <a:buNone/>
              <a:defRPr sz="1800" kern="1200">
                <a:solidFill>
                  <a:schemeClr val="tx1">
                    <a:tint val="75000"/>
                  </a:schemeClr>
                </a:solidFill>
                <a:latin typeface="+mn-lt"/>
                <a:ea typeface="+mn-ea"/>
                <a:cs typeface="+mn-cs"/>
              </a:defRPr>
            </a:lvl5pPr>
            <a:lvl6pPr marL="1714389" indent="0" algn="ctr" defTabSz="685755" rtl="0" eaLnBrk="1" latinLnBrk="0" hangingPunct="1">
              <a:spcBef>
                <a:spcPct val="20000"/>
              </a:spcBef>
              <a:buFont typeface="Arial" pitchFamily="34" charset="0"/>
              <a:buNone/>
              <a:defRPr sz="1500" kern="1200">
                <a:solidFill>
                  <a:schemeClr val="tx1">
                    <a:tint val="75000"/>
                  </a:schemeClr>
                </a:solidFill>
                <a:latin typeface="+mn-lt"/>
                <a:ea typeface="+mn-ea"/>
                <a:cs typeface="+mn-cs"/>
              </a:defRPr>
            </a:lvl6pPr>
            <a:lvl7pPr marL="2057267" indent="0" algn="ctr" defTabSz="685755" rtl="0" eaLnBrk="1" latinLnBrk="0" hangingPunct="1">
              <a:spcBef>
                <a:spcPct val="20000"/>
              </a:spcBef>
              <a:buFont typeface="Arial" pitchFamily="34" charset="0"/>
              <a:buNone/>
              <a:defRPr sz="1500" kern="1200">
                <a:solidFill>
                  <a:schemeClr val="tx1">
                    <a:tint val="75000"/>
                  </a:schemeClr>
                </a:solidFill>
                <a:latin typeface="+mn-lt"/>
                <a:ea typeface="+mn-ea"/>
                <a:cs typeface="+mn-cs"/>
              </a:defRPr>
            </a:lvl7pPr>
            <a:lvl8pPr marL="2400144" indent="0" algn="ctr" defTabSz="685755" rtl="0" eaLnBrk="1" latinLnBrk="0" hangingPunct="1">
              <a:spcBef>
                <a:spcPct val="20000"/>
              </a:spcBef>
              <a:buFont typeface="Arial" pitchFamily="34" charset="0"/>
              <a:buNone/>
              <a:defRPr sz="1500" kern="1200">
                <a:solidFill>
                  <a:schemeClr val="tx1">
                    <a:tint val="75000"/>
                  </a:schemeClr>
                </a:solidFill>
                <a:latin typeface="+mn-lt"/>
                <a:ea typeface="+mn-ea"/>
                <a:cs typeface="+mn-cs"/>
              </a:defRPr>
            </a:lvl8pPr>
            <a:lvl9pPr marL="2743022" indent="0" algn="ctr" defTabSz="685755" rtl="0" eaLnBrk="1" latinLnBrk="0" hangingPunct="1">
              <a:spcBef>
                <a:spcPct val="20000"/>
              </a:spcBef>
              <a:buFont typeface="Arial" pitchFamily="34" charset="0"/>
              <a:buNone/>
              <a:defRPr sz="1500" kern="1200">
                <a:solidFill>
                  <a:schemeClr val="tx1">
                    <a:tint val="75000"/>
                  </a:schemeClr>
                </a:solidFill>
                <a:latin typeface="+mn-lt"/>
                <a:ea typeface="+mn-ea"/>
                <a:cs typeface="+mn-cs"/>
              </a:defRPr>
            </a:lvl9pPr>
          </a:lstStyle>
          <a:p>
            <a:r>
              <a:rPr lang="es-ES"/>
              <a:t>                                                                                                                                         </a:t>
            </a:r>
            <a:r>
              <a:rPr lang="es-ES">
                <a:hlinkClick r:id="rId3"/>
              </a:rPr>
              <a:t>www.hmsworld.net</a:t>
            </a:r>
            <a:r>
              <a:rPr lang="es-ES"/>
              <a:t> </a:t>
            </a:r>
            <a:endParaRPr lang="es-ES" dirty="0"/>
          </a:p>
        </p:txBody>
      </p:sp>
    </p:spTree>
    <p:extLst>
      <p:ext uri="{BB962C8B-B14F-4D97-AF65-F5344CB8AC3E}">
        <p14:creationId xmlns:p14="http://schemas.microsoft.com/office/powerpoint/2010/main" val="3722806449"/>
      </p:ext>
    </p:extLst>
  </p:cSld>
  <p:clrMapOvr>
    <a:masterClrMapping/>
  </p:clrMapOvr>
  <p:transition spd="slow">
    <p:fade/>
  </p:transition>
</p:sld>
</file>

<file path=ppt/theme/theme1.xml><?xml version="1.0" encoding="utf-8"?>
<a:theme xmlns:a="http://schemas.openxmlformats.org/drawingml/2006/main" name="Blue Segoe 4-3 template-template_April-17-2007">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TotalTime>
  <Words>156</Words>
  <Application>Microsoft Office PowerPoint</Application>
  <PresentationFormat>Grand écran</PresentationFormat>
  <Paragraphs>20</Paragraphs>
  <Slides>6</Slides>
  <Notes>5</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Calibri</vt:lpstr>
      <vt:lpstr>Times New Roman</vt:lpstr>
      <vt:lpstr>Wingdings</vt:lpstr>
      <vt:lpstr>Blue Segoe 4-3 template-template_April-17-2007</vt:lpstr>
      <vt:lpstr>Les syndromes de la ménopause = cessation des  menstruations   ne sont pas identiques aux syndromes de la  “maladie ménopause”  </vt:lpstr>
      <vt:lpstr>Exemple de l’atrophie vaginale  </vt:lpstr>
      <vt:lpstr>Atrophie vaginale – Selon la Mayo Clinic 1  L’atrophie vaginale (vaginite atrophique) est l’amincissement, la sécheresse et l'inflammation des parois du vagin parce que le corps produit moins d'estrogènes. L'atrophie vaginale survient le plus souvent après la ménopause. Pour beaucoup de femmes, l'atrophie vaginale rend non seulement l’acte sexuel douloureux, mais conduit également à des symptômes urinaires pénibles. En raison de la nature interconnectée des symptômes urinaires et vaginaux de cette condition, </vt:lpstr>
      <vt:lpstr>Atrophie vaginale – Selon la Mayo Clinic 2  les experts ont convenu d’une définition plus précise pour l'atrophie vaginale et ses symptômes concomitants, le terme adopté est « syndrome génito-urinaire de la ménopause(SGM) ». Des traitements efficace et simples existent pour le syndrome génito-urinaire de la ménopause  (l'atrophie vaginale et les symptômes urinaires). La réduction des taux d'œstrogènes entraînent des changements de votre corps, mais cela ne signifie pas que vous devez vivre avec l'inconfort de GSM  </vt:lpstr>
      <vt:lpstr>Présentation PowerPoint</vt:lpstr>
      <vt:lpstr>Le Syndrôme Génito- Urinaire de la ménopause (SGM).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georges debled</dc:creator>
  <cp:lastModifiedBy>georges debled</cp:lastModifiedBy>
  <cp:revision>15</cp:revision>
  <dcterms:created xsi:type="dcterms:W3CDTF">2017-04-05T06:08:09Z</dcterms:created>
  <dcterms:modified xsi:type="dcterms:W3CDTF">2017-04-05T07:46:16Z</dcterms:modified>
</cp:coreProperties>
</file>